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75" r:id="rId5"/>
    <p:sldMasterId id="2147483701" r:id="rId6"/>
  </p:sldMasterIdLst>
  <p:notesMasterIdLst>
    <p:notesMasterId r:id="rId18"/>
  </p:notesMasterIdLst>
  <p:handoutMasterIdLst>
    <p:handoutMasterId r:id="rId19"/>
  </p:handoutMasterIdLst>
  <p:sldIdLst>
    <p:sldId id="278" r:id="rId7"/>
    <p:sldId id="256" r:id="rId8"/>
    <p:sldId id="305" r:id="rId9"/>
    <p:sldId id="282" r:id="rId10"/>
    <p:sldId id="279" r:id="rId11"/>
    <p:sldId id="306" r:id="rId12"/>
    <p:sldId id="382" r:id="rId13"/>
    <p:sldId id="296" r:id="rId14"/>
    <p:sldId id="387" r:id="rId15"/>
    <p:sldId id="386" r:id="rId16"/>
    <p:sldId id="259" r:id="rId17"/>
  </p:sldIdLst>
  <p:sldSz cx="12192000" cy="6858000"/>
  <p:notesSz cx="6794500" cy="9931400"/>
  <p:defaultTextStyle>
    <a:defPPr rtl="0">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00CC00"/>
    <a:srgbClr val="F6F5C1"/>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598" autoAdjust="0"/>
  </p:normalViewPr>
  <p:slideViewPr>
    <p:cSldViewPr snapToGrid="0">
      <p:cViewPr>
        <p:scale>
          <a:sx n="80" d="100"/>
          <a:sy n="80" d="100"/>
        </p:scale>
        <p:origin x="1710" y="552"/>
      </p:cViewPr>
      <p:guideLst>
        <p:guide orient="horz" pos="2160"/>
        <p:guide pos="3840"/>
      </p:guideLst>
    </p:cSldViewPr>
  </p:slideViewPr>
  <p:outlineViewPr>
    <p:cViewPr>
      <p:scale>
        <a:sx n="33" d="100"/>
        <a:sy n="33" d="100"/>
      </p:scale>
      <p:origin x="0" y="-586"/>
    </p:cViewPr>
  </p:outlineViewPr>
  <p:notesTextViewPr>
    <p:cViewPr>
      <p:scale>
        <a:sx n="1" d="1"/>
        <a:sy n="1" d="1"/>
      </p:scale>
      <p:origin x="0" y="0"/>
    </p:cViewPr>
  </p:notesTextViewPr>
  <p:sorterViewPr>
    <p:cViewPr>
      <p:scale>
        <a:sx n="100" d="100"/>
        <a:sy n="100" d="100"/>
      </p:scale>
      <p:origin x="0" y="-485"/>
    </p:cViewPr>
  </p:sorterViewPr>
  <p:notesViewPr>
    <p:cSldViewPr snapToGrid="0">
      <p:cViewPr varScale="1">
        <p:scale>
          <a:sx n="96" d="100"/>
          <a:sy n="96" d="100"/>
        </p:scale>
        <p:origin x="355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1F9CEE-15DD-4CB1-A2D1-26B313C807D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4F66FBF-7364-447A-B2D4-4481738DA330}">
      <dgm:prSet custT="1"/>
      <dgm:spPr/>
      <dgm:t>
        <a:bodyPr/>
        <a:lstStyle/>
        <a:p>
          <a:r>
            <a:rPr lang="en-GB" sz="2400" dirty="0"/>
            <a:t>Global societal challenge</a:t>
          </a:r>
          <a:endParaRPr lang="en-US" sz="2400" dirty="0"/>
        </a:p>
      </dgm:t>
    </dgm:pt>
    <dgm:pt modelId="{A10BF21A-73CF-4D24-8E86-F3B6EB1311A8}" type="parTrans" cxnId="{A74CA860-6777-4D3B-A8AE-3D8F3770521F}">
      <dgm:prSet/>
      <dgm:spPr/>
      <dgm:t>
        <a:bodyPr/>
        <a:lstStyle/>
        <a:p>
          <a:endParaRPr lang="en-US"/>
        </a:p>
      </dgm:t>
    </dgm:pt>
    <dgm:pt modelId="{C6B1243C-B46C-43F4-8A2A-3F9358A9939E}" type="sibTrans" cxnId="{A74CA860-6777-4D3B-A8AE-3D8F3770521F}">
      <dgm:prSet/>
      <dgm:spPr/>
      <dgm:t>
        <a:bodyPr/>
        <a:lstStyle/>
        <a:p>
          <a:endParaRPr lang="en-US"/>
        </a:p>
      </dgm:t>
    </dgm:pt>
    <dgm:pt modelId="{2BCF849E-81F4-4464-B51E-D1AB4A5F8810}">
      <dgm:prSet/>
      <dgm:spPr/>
      <dgm:t>
        <a:bodyPr/>
        <a:lstStyle/>
        <a:p>
          <a:r>
            <a:rPr lang="en-GB" dirty="0"/>
            <a:t>1 in 5 sixteen+ year olds experience symptoms of anxiety and depression</a:t>
          </a:r>
          <a:endParaRPr lang="en-US" dirty="0"/>
        </a:p>
      </dgm:t>
    </dgm:pt>
    <dgm:pt modelId="{80599973-A7F1-4917-9A91-7B2586B57442}" type="parTrans" cxnId="{58E2AB54-CF4C-43B1-A28C-984DAA92B7E5}">
      <dgm:prSet/>
      <dgm:spPr/>
      <dgm:t>
        <a:bodyPr/>
        <a:lstStyle/>
        <a:p>
          <a:endParaRPr lang="en-US"/>
        </a:p>
      </dgm:t>
    </dgm:pt>
    <dgm:pt modelId="{B09EA419-547A-4498-85BA-1D2367D961A4}" type="sibTrans" cxnId="{58E2AB54-CF4C-43B1-A28C-984DAA92B7E5}">
      <dgm:prSet/>
      <dgm:spPr/>
      <dgm:t>
        <a:bodyPr/>
        <a:lstStyle/>
        <a:p>
          <a:endParaRPr lang="en-US"/>
        </a:p>
      </dgm:t>
    </dgm:pt>
    <dgm:pt modelId="{0DCAB03D-A24F-43E8-A0DD-345F66D36D73}">
      <dgm:prSet/>
      <dgm:spPr/>
      <dgm:t>
        <a:bodyPr/>
        <a:lstStyle/>
        <a:p>
          <a:r>
            <a:rPr lang="en-GB" dirty="0"/>
            <a:t>10% of 5- to 16-year-olds have a clinically diagnosable mental health condition</a:t>
          </a:r>
          <a:endParaRPr lang="en-US" dirty="0"/>
        </a:p>
      </dgm:t>
    </dgm:pt>
    <dgm:pt modelId="{ECFCFA6F-B20B-42B9-BA80-2C57FDA162F0}" type="parTrans" cxnId="{8A535324-A67D-462F-A628-1D5487B0AFAB}">
      <dgm:prSet/>
      <dgm:spPr/>
      <dgm:t>
        <a:bodyPr/>
        <a:lstStyle/>
        <a:p>
          <a:endParaRPr lang="en-US"/>
        </a:p>
      </dgm:t>
    </dgm:pt>
    <dgm:pt modelId="{E0C0E8A0-D7B8-4C35-B024-969660C752A3}" type="sibTrans" cxnId="{8A535324-A67D-462F-A628-1D5487B0AFAB}">
      <dgm:prSet/>
      <dgm:spPr/>
      <dgm:t>
        <a:bodyPr/>
        <a:lstStyle/>
        <a:p>
          <a:endParaRPr lang="en-US"/>
        </a:p>
      </dgm:t>
    </dgm:pt>
    <dgm:pt modelId="{8D29E809-7AFC-49D5-8A84-AB2DA831C5F3}">
      <dgm:prSet/>
      <dgm:spPr/>
      <dgm:t>
        <a:bodyPr/>
        <a:lstStyle/>
        <a:p>
          <a:r>
            <a:rPr lang="en-GB"/>
            <a:t>Wellbeing declines between 10-12 years</a:t>
          </a:r>
          <a:endParaRPr lang="en-US"/>
        </a:p>
      </dgm:t>
    </dgm:pt>
    <dgm:pt modelId="{DB07CD52-853A-4D4A-8D02-72BAD7F7BE9E}" type="parTrans" cxnId="{C26AA8EA-0CCE-491E-8651-39CE54486EE8}">
      <dgm:prSet/>
      <dgm:spPr/>
      <dgm:t>
        <a:bodyPr/>
        <a:lstStyle/>
        <a:p>
          <a:endParaRPr lang="en-US"/>
        </a:p>
      </dgm:t>
    </dgm:pt>
    <dgm:pt modelId="{07E2EA4E-BFEA-4B7A-9FD9-3BDAD036C09F}" type="sibTrans" cxnId="{C26AA8EA-0CCE-491E-8651-39CE54486EE8}">
      <dgm:prSet/>
      <dgm:spPr/>
      <dgm:t>
        <a:bodyPr/>
        <a:lstStyle/>
        <a:p>
          <a:endParaRPr lang="en-US"/>
        </a:p>
      </dgm:t>
    </dgm:pt>
    <dgm:pt modelId="{E30D0F97-EA63-484B-AA3C-7F1BE3D17F60}">
      <dgm:prSet custT="1"/>
      <dgm:spPr/>
      <dgm:t>
        <a:bodyPr/>
        <a:lstStyle/>
        <a:p>
          <a:r>
            <a:rPr lang="en-GB" sz="2400" dirty="0"/>
            <a:t>Children with anxiety disorders are unlikely to access support services.</a:t>
          </a:r>
          <a:endParaRPr lang="en-US" sz="2400" dirty="0"/>
        </a:p>
      </dgm:t>
    </dgm:pt>
    <dgm:pt modelId="{BBC9833D-AE6A-43E0-8DAE-61DE95E365EB}" type="parTrans" cxnId="{75118635-5EBB-42F2-AED0-9C89AB87D2F9}">
      <dgm:prSet/>
      <dgm:spPr/>
      <dgm:t>
        <a:bodyPr/>
        <a:lstStyle/>
        <a:p>
          <a:endParaRPr lang="en-US"/>
        </a:p>
      </dgm:t>
    </dgm:pt>
    <dgm:pt modelId="{6413FC58-4E33-44C0-822E-5FE70765413D}" type="sibTrans" cxnId="{75118635-5EBB-42F2-AED0-9C89AB87D2F9}">
      <dgm:prSet/>
      <dgm:spPr/>
      <dgm:t>
        <a:bodyPr/>
        <a:lstStyle/>
        <a:p>
          <a:endParaRPr lang="en-US"/>
        </a:p>
      </dgm:t>
    </dgm:pt>
    <dgm:pt modelId="{F2BA0D7B-82BC-4FF7-8FF4-A33B891CC16D}">
      <dgm:prSet/>
      <dgm:spPr/>
      <dgm:t>
        <a:bodyPr/>
        <a:lstStyle/>
        <a:p>
          <a:r>
            <a:rPr lang="en-GB"/>
            <a:t>1 in 5 access mental health services</a:t>
          </a:r>
          <a:endParaRPr lang="en-US"/>
        </a:p>
      </dgm:t>
    </dgm:pt>
    <dgm:pt modelId="{9140043F-1B7F-45AE-BF8B-978859BDEDAC}" type="parTrans" cxnId="{1755288B-EDF9-4906-B6A3-BE259ACB1F5E}">
      <dgm:prSet/>
      <dgm:spPr/>
      <dgm:t>
        <a:bodyPr/>
        <a:lstStyle/>
        <a:p>
          <a:endParaRPr lang="en-US"/>
        </a:p>
      </dgm:t>
    </dgm:pt>
    <dgm:pt modelId="{B492854D-E1FD-40CC-B721-EB07199057CD}" type="sibTrans" cxnId="{1755288B-EDF9-4906-B6A3-BE259ACB1F5E}">
      <dgm:prSet/>
      <dgm:spPr/>
      <dgm:t>
        <a:bodyPr/>
        <a:lstStyle/>
        <a:p>
          <a:endParaRPr lang="en-US"/>
        </a:p>
      </dgm:t>
    </dgm:pt>
    <dgm:pt modelId="{0E25CFB0-B358-443F-AE3B-E9FE236B170D}" type="pres">
      <dgm:prSet presAssocID="{541F9CEE-15DD-4CB1-A2D1-26B313C807DC}" presName="linear" presStyleCnt="0">
        <dgm:presLayoutVars>
          <dgm:animLvl val="lvl"/>
          <dgm:resizeHandles val="exact"/>
        </dgm:presLayoutVars>
      </dgm:prSet>
      <dgm:spPr/>
    </dgm:pt>
    <dgm:pt modelId="{BA8C6859-F2DE-48EB-8D06-A456C70DC9FF}" type="pres">
      <dgm:prSet presAssocID="{14F66FBF-7364-447A-B2D4-4481738DA330}" presName="parentText" presStyleLbl="node1" presStyleIdx="0" presStyleCnt="2" custScaleY="91806">
        <dgm:presLayoutVars>
          <dgm:chMax val="0"/>
          <dgm:bulletEnabled val="1"/>
        </dgm:presLayoutVars>
      </dgm:prSet>
      <dgm:spPr/>
    </dgm:pt>
    <dgm:pt modelId="{C7512758-92B3-4D8A-862F-CB0D34914721}" type="pres">
      <dgm:prSet presAssocID="{14F66FBF-7364-447A-B2D4-4481738DA330}" presName="childText" presStyleLbl="revTx" presStyleIdx="0" presStyleCnt="2">
        <dgm:presLayoutVars>
          <dgm:bulletEnabled val="1"/>
        </dgm:presLayoutVars>
      </dgm:prSet>
      <dgm:spPr/>
    </dgm:pt>
    <dgm:pt modelId="{188E2914-21AE-4627-B3E5-CB1AFAECE08A}" type="pres">
      <dgm:prSet presAssocID="{E30D0F97-EA63-484B-AA3C-7F1BE3D17F60}" presName="parentText" presStyleLbl="node1" presStyleIdx="1" presStyleCnt="2" custScaleY="91806">
        <dgm:presLayoutVars>
          <dgm:chMax val="0"/>
          <dgm:bulletEnabled val="1"/>
        </dgm:presLayoutVars>
      </dgm:prSet>
      <dgm:spPr/>
    </dgm:pt>
    <dgm:pt modelId="{70E648A9-E5FB-4558-8B2C-C10F7B9DE5CC}" type="pres">
      <dgm:prSet presAssocID="{E30D0F97-EA63-484B-AA3C-7F1BE3D17F60}" presName="childText" presStyleLbl="revTx" presStyleIdx="1" presStyleCnt="2">
        <dgm:presLayoutVars>
          <dgm:bulletEnabled val="1"/>
        </dgm:presLayoutVars>
      </dgm:prSet>
      <dgm:spPr/>
    </dgm:pt>
  </dgm:ptLst>
  <dgm:cxnLst>
    <dgm:cxn modelId="{8A535324-A67D-462F-A628-1D5487B0AFAB}" srcId="{14F66FBF-7364-447A-B2D4-4481738DA330}" destId="{0DCAB03D-A24F-43E8-A0DD-345F66D36D73}" srcOrd="1" destOrd="0" parTransId="{ECFCFA6F-B20B-42B9-BA80-2C57FDA162F0}" sibTransId="{E0C0E8A0-D7B8-4C35-B024-969660C752A3}"/>
    <dgm:cxn modelId="{75118635-5EBB-42F2-AED0-9C89AB87D2F9}" srcId="{541F9CEE-15DD-4CB1-A2D1-26B313C807DC}" destId="{E30D0F97-EA63-484B-AA3C-7F1BE3D17F60}" srcOrd="1" destOrd="0" parTransId="{BBC9833D-AE6A-43E0-8DAE-61DE95E365EB}" sibTransId="{6413FC58-4E33-44C0-822E-5FE70765413D}"/>
    <dgm:cxn modelId="{AB0D1A3C-5C82-491C-9A67-BCDF56B53A91}" type="presOf" srcId="{541F9CEE-15DD-4CB1-A2D1-26B313C807DC}" destId="{0E25CFB0-B358-443F-AE3B-E9FE236B170D}" srcOrd="0" destOrd="0" presId="urn:microsoft.com/office/officeart/2005/8/layout/vList2"/>
    <dgm:cxn modelId="{A74CA860-6777-4D3B-A8AE-3D8F3770521F}" srcId="{541F9CEE-15DD-4CB1-A2D1-26B313C807DC}" destId="{14F66FBF-7364-447A-B2D4-4481738DA330}" srcOrd="0" destOrd="0" parTransId="{A10BF21A-73CF-4D24-8E86-F3B6EB1311A8}" sibTransId="{C6B1243C-B46C-43F4-8A2A-3F9358A9939E}"/>
    <dgm:cxn modelId="{2AAF2564-4C39-4606-9E17-156E019B028C}" type="presOf" srcId="{E30D0F97-EA63-484B-AA3C-7F1BE3D17F60}" destId="{188E2914-21AE-4627-B3E5-CB1AFAECE08A}" srcOrd="0" destOrd="0" presId="urn:microsoft.com/office/officeart/2005/8/layout/vList2"/>
    <dgm:cxn modelId="{1D08554C-4A64-408B-B4D8-157953130CF8}" type="presOf" srcId="{F2BA0D7B-82BC-4FF7-8FF4-A33B891CC16D}" destId="{70E648A9-E5FB-4558-8B2C-C10F7B9DE5CC}" srcOrd="0" destOrd="0" presId="urn:microsoft.com/office/officeart/2005/8/layout/vList2"/>
    <dgm:cxn modelId="{58E2AB54-CF4C-43B1-A28C-984DAA92B7E5}" srcId="{14F66FBF-7364-447A-B2D4-4481738DA330}" destId="{2BCF849E-81F4-4464-B51E-D1AB4A5F8810}" srcOrd="0" destOrd="0" parTransId="{80599973-A7F1-4917-9A91-7B2586B57442}" sibTransId="{B09EA419-547A-4498-85BA-1D2367D961A4}"/>
    <dgm:cxn modelId="{26AB2658-55C9-4B67-9EC6-57B4F3BE54D9}" type="presOf" srcId="{8D29E809-7AFC-49D5-8A84-AB2DA831C5F3}" destId="{C7512758-92B3-4D8A-862F-CB0D34914721}" srcOrd="0" destOrd="2" presId="urn:microsoft.com/office/officeart/2005/8/layout/vList2"/>
    <dgm:cxn modelId="{1755288B-EDF9-4906-B6A3-BE259ACB1F5E}" srcId="{E30D0F97-EA63-484B-AA3C-7F1BE3D17F60}" destId="{F2BA0D7B-82BC-4FF7-8FF4-A33B891CC16D}" srcOrd="0" destOrd="0" parTransId="{9140043F-1B7F-45AE-BF8B-978859BDEDAC}" sibTransId="{B492854D-E1FD-40CC-B721-EB07199057CD}"/>
    <dgm:cxn modelId="{6F2FB8BD-2AFB-4FA5-9E4A-3A9A2A383392}" type="presOf" srcId="{14F66FBF-7364-447A-B2D4-4481738DA330}" destId="{BA8C6859-F2DE-48EB-8D06-A456C70DC9FF}" srcOrd="0" destOrd="0" presId="urn:microsoft.com/office/officeart/2005/8/layout/vList2"/>
    <dgm:cxn modelId="{5EFD62CD-14FC-4D1E-B70E-AE4E128131BB}" type="presOf" srcId="{0DCAB03D-A24F-43E8-A0DD-345F66D36D73}" destId="{C7512758-92B3-4D8A-862F-CB0D34914721}" srcOrd="0" destOrd="1" presId="urn:microsoft.com/office/officeart/2005/8/layout/vList2"/>
    <dgm:cxn modelId="{52F9C7E7-C4AF-45CB-B46C-92739851C783}" type="presOf" srcId="{2BCF849E-81F4-4464-B51E-D1AB4A5F8810}" destId="{C7512758-92B3-4D8A-862F-CB0D34914721}" srcOrd="0" destOrd="0" presId="urn:microsoft.com/office/officeart/2005/8/layout/vList2"/>
    <dgm:cxn modelId="{C26AA8EA-0CCE-491E-8651-39CE54486EE8}" srcId="{14F66FBF-7364-447A-B2D4-4481738DA330}" destId="{8D29E809-7AFC-49D5-8A84-AB2DA831C5F3}" srcOrd="2" destOrd="0" parTransId="{DB07CD52-853A-4D4A-8D02-72BAD7F7BE9E}" sibTransId="{07E2EA4E-BFEA-4B7A-9FD9-3BDAD036C09F}"/>
    <dgm:cxn modelId="{3D3298E5-44C7-4496-A7E5-CE5E7BDF106F}" type="presParOf" srcId="{0E25CFB0-B358-443F-AE3B-E9FE236B170D}" destId="{BA8C6859-F2DE-48EB-8D06-A456C70DC9FF}" srcOrd="0" destOrd="0" presId="urn:microsoft.com/office/officeart/2005/8/layout/vList2"/>
    <dgm:cxn modelId="{EA06C28E-3068-410B-99B5-4CFD369724DA}" type="presParOf" srcId="{0E25CFB0-B358-443F-AE3B-E9FE236B170D}" destId="{C7512758-92B3-4D8A-862F-CB0D34914721}" srcOrd="1" destOrd="0" presId="urn:microsoft.com/office/officeart/2005/8/layout/vList2"/>
    <dgm:cxn modelId="{7C347C77-3260-411B-912C-CC79116260B7}" type="presParOf" srcId="{0E25CFB0-B358-443F-AE3B-E9FE236B170D}" destId="{188E2914-21AE-4627-B3E5-CB1AFAECE08A}" srcOrd="2" destOrd="0" presId="urn:microsoft.com/office/officeart/2005/8/layout/vList2"/>
    <dgm:cxn modelId="{03AE6D90-570C-401C-84EC-49FB367AE24A}" type="presParOf" srcId="{0E25CFB0-B358-443F-AE3B-E9FE236B170D}" destId="{70E648A9-E5FB-4558-8B2C-C10F7B9DE5CC}" srcOrd="3" destOrd="0" presId="urn:microsoft.com/office/officeart/2005/8/layout/vList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C358FFC-1ED3-41EF-A4C6-934E66D9311D}"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443B9080-0963-4A29-A804-C301340CE6FD}">
      <dgm:prSet custT="1"/>
      <dgm:spPr/>
      <dgm:t>
        <a:bodyPr/>
        <a:lstStyle/>
        <a:p>
          <a:r>
            <a:rPr lang="en-GB" sz="2400" dirty="0"/>
            <a:t>Evaluation of a hands-on engagement in 21-week nature engagement programme</a:t>
          </a:r>
          <a:endParaRPr lang="en-US" sz="2400" dirty="0"/>
        </a:p>
      </dgm:t>
    </dgm:pt>
    <dgm:pt modelId="{A1F82161-8F1F-471F-9A6C-2C857332F5C0}" type="parTrans" cxnId="{131D5A58-997A-41E1-A8A0-FF27E28E155A}">
      <dgm:prSet/>
      <dgm:spPr/>
      <dgm:t>
        <a:bodyPr/>
        <a:lstStyle/>
        <a:p>
          <a:endParaRPr lang="en-US" sz="2400"/>
        </a:p>
      </dgm:t>
    </dgm:pt>
    <dgm:pt modelId="{C72F60A7-7AB0-4C72-869C-C3ACA5E98B0D}" type="sibTrans" cxnId="{131D5A58-997A-41E1-A8A0-FF27E28E155A}">
      <dgm:prSet/>
      <dgm:spPr/>
      <dgm:t>
        <a:bodyPr/>
        <a:lstStyle/>
        <a:p>
          <a:endParaRPr lang="en-US" sz="2400"/>
        </a:p>
      </dgm:t>
    </dgm:pt>
    <dgm:pt modelId="{F5C27BAB-0F8F-4BAF-A1F9-17B33DD72E92}">
      <dgm:prSet custT="1"/>
      <dgm:spPr/>
      <dgm:t>
        <a:bodyPr/>
        <a:lstStyle/>
        <a:p>
          <a:r>
            <a:rPr lang="en-GB" sz="2400" dirty="0"/>
            <a:t>With &gt;500 child participants, we found positive increases in mood, wellbeing, resiliency &amp; connection to nature.</a:t>
          </a:r>
          <a:endParaRPr lang="en-US" sz="2400" dirty="0"/>
        </a:p>
      </dgm:t>
    </dgm:pt>
    <dgm:pt modelId="{1F891713-AB78-47B5-A999-69B6F4995CD0}" type="parTrans" cxnId="{C1D4EC36-D02A-46A4-A059-5F4F03072785}">
      <dgm:prSet/>
      <dgm:spPr/>
      <dgm:t>
        <a:bodyPr/>
        <a:lstStyle/>
        <a:p>
          <a:endParaRPr lang="en-US" sz="2400"/>
        </a:p>
      </dgm:t>
    </dgm:pt>
    <dgm:pt modelId="{982E688C-0594-4D1A-B962-44E220449A7B}" type="sibTrans" cxnId="{C1D4EC36-D02A-46A4-A059-5F4F03072785}">
      <dgm:prSet/>
      <dgm:spPr/>
      <dgm:t>
        <a:bodyPr/>
        <a:lstStyle/>
        <a:p>
          <a:endParaRPr lang="en-US" sz="2400"/>
        </a:p>
      </dgm:t>
    </dgm:pt>
    <dgm:pt modelId="{69B82C23-AB12-467D-BA29-00FA854B7F04}" type="pres">
      <dgm:prSet presAssocID="{3C358FFC-1ED3-41EF-A4C6-934E66D9311D}" presName="hierChild1" presStyleCnt="0">
        <dgm:presLayoutVars>
          <dgm:chPref val="1"/>
          <dgm:dir/>
          <dgm:animOne val="branch"/>
          <dgm:animLvl val="lvl"/>
          <dgm:resizeHandles/>
        </dgm:presLayoutVars>
      </dgm:prSet>
      <dgm:spPr/>
    </dgm:pt>
    <dgm:pt modelId="{72CFC766-4B9D-43AE-B231-979E4E0A7E7E}" type="pres">
      <dgm:prSet presAssocID="{443B9080-0963-4A29-A804-C301340CE6FD}" presName="hierRoot1" presStyleCnt="0"/>
      <dgm:spPr/>
    </dgm:pt>
    <dgm:pt modelId="{F6D7298E-4603-4905-AF1B-B5D488D7A211}" type="pres">
      <dgm:prSet presAssocID="{443B9080-0963-4A29-A804-C301340CE6FD}" presName="composite" presStyleCnt="0"/>
      <dgm:spPr/>
    </dgm:pt>
    <dgm:pt modelId="{6CB104A2-3411-4BE6-AB9F-6F2DBEB2F383}" type="pres">
      <dgm:prSet presAssocID="{443B9080-0963-4A29-A804-C301340CE6FD}" presName="background" presStyleLbl="node0" presStyleIdx="0" presStyleCnt="2"/>
      <dgm:spPr/>
    </dgm:pt>
    <dgm:pt modelId="{B2D2D8A5-8395-4315-89DC-11C607B3A87A}" type="pres">
      <dgm:prSet presAssocID="{443B9080-0963-4A29-A804-C301340CE6FD}" presName="text" presStyleLbl="fgAcc0" presStyleIdx="0" presStyleCnt="2" custScaleY="129877">
        <dgm:presLayoutVars>
          <dgm:chPref val="3"/>
        </dgm:presLayoutVars>
      </dgm:prSet>
      <dgm:spPr/>
    </dgm:pt>
    <dgm:pt modelId="{7698C0E6-1051-4DE4-9D5A-5DD4D1E6B1EC}" type="pres">
      <dgm:prSet presAssocID="{443B9080-0963-4A29-A804-C301340CE6FD}" presName="hierChild2" presStyleCnt="0"/>
      <dgm:spPr/>
    </dgm:pt>
    <dgm:pt modelId="{4A9A5254-8EBE-4280-B90A-8F4EA96D27D3}" type="pres">
      <dgm:prSet presAssocID="{F5C27BAB-0F8F-4BAF-A1F9-17B33DD72E92}" presName="hierRoot1" presStyleCnt="0"/>
      <dgm:spPr/>
    </dgm:pt>
    <dgm:pt modelId="{D90D9EDC-D43A-4859-861C-68CED522B763}" type="pres">
      <dgm:prSet presAssocID="{F5C27BAB-0F8F-4BAF-A1F9-17B33DD72E92}" presName="composite" presStyleCnt="0"/>
      <dgm:spPr/>
    </dgm:pt>
    <dgm:pt modelId="{D631ED37-FF45-461D-A131-B983506D41B3}" type="pres">
      <dgm:prSet presAssocID="{F5C27BAB-0F8F-4BAF-A1F9-17B33DD72E92}" presName="background" presStyleLbl="node0" presStyleIdx="1" presStyleCnt="2"/>
      <dgm:spPr/>
    </dgm:pt>
    <dgm:pt modelId="{50468CE1-BFE4-481C-9749-977212D40DCE}" type="pres">
      <dgm:prSet presAssocID="{F5C27BAB-0F8F-4BAF-A1F9-17B33DD72E92}" presName="text" presStyleLbl="fgAcc0" presStyleIdx="1" presStyleCnt="2" custScaleY="129877">
        <dgm:presLayoutVars>
          <dgm:chPref val="3"/>
        </dgm:presLayoutVars>
      </dgm:prSet>
      <dgm:spPr/>
    </dgm:pt>
    <dgm:pt modelId="{696E90BC-7629-4BBA-8DD3-954CB39181B2}" type="pres">
      <dgm:prSet presAssocID="{F5C27BAB-0F8F-4BAF-A1F9-17B33DD72E92}" presName="hierChild2" presStyleCnt="0"/>
      <dgm:spPr/>
    </dgm:pt>
  </dgm:ptLst>
  <dgm:cxnLst>
    <dgm:cxn modelId="{C1D4EC36-D02A-46A4-A059-5F4F03072785}" srcId="{3C358FFC-1ED3-41EF-A4C6-934E66D9311D}" destId="{F5C27BAB-0F8F-4BAF-A1F9-17B33DD72E92}" srcOrd="1" destOrd="0" parTransId="{1F891713-AB78-47B5-A999-69B6F4995CD0}" sibTransId="{982E688C-0594-4D1A-B962-44E220449A7B}"/>
    <dgm:cxn modelId="{131D5A58-997A-41E1-A8A0-FF27E28E155A}" srcId="{3C358FFC-1ED3-41EF-A4C6-934E66D9311D}" destId="{443B9080-0963-4A29-A804-C301340CE6FD}" srcOrd="0" destOrd="0" parTransId="{A1F82161-8F1F-471F-9A6C-2C857332F5C0}" sibTransId="{C72F60A7-7AB0-4C72-869C-C3ACA5E98B0D}"/>
    <dgm:cxn modelId="{D901C58B-8B25-47E6-B789-2CFB6F69E024}" type="presOf" srcId="{3C358FFC-1ED3-41EF-A4C6-934E66D9311D}" destId="{69B82C23-AB12-467D-BA29-00FA854B7F04}" srcOrd="0" destOrd="0" presId="urn:microsoft.com/office/officeart/2005/8/layout/hierarchy1"/>
    <dgm:cxn modelId="{A523FEB4-2F68-4128-A22E-7C1EF4238ABB}" type="presOf" srcId="{F5C27BAB-0F8F-4BAF-A1F9-17B33DD72E92}" destId="{50468CE1-BFE4-481C-9749-977212D40DCE}" srcOrd="0" destOrd="0" presId="urn:microsoft.com/office/officeart/2005/8/layout/hierarchy1"/>
    <dgm:cxn modelId="{0D6AB3E4-C9ED-4CD2-8EB9-EF023148225C}" type="presOf" srcId="{443B9080-0963-4A29-A804-C301340CE6FD}" destId="{B2D2D8A5-8395-4315-89DC-11C607B3A87A}" srcOrd="0" destOrd="0" presId="urn:microsoft.com/office/officeart/2005/8/layout/hierarchy1"/>
    <dgm:cxn modelId="{01AE2C67-E4CE-4E50-8620-B6249097B36F}" type="presParOf" srcId="{69B82C23-AB12-467D-BA29-00FA854B7F04}" destId="{72CFC766-4B9D-43AE-B231-979E4E0A7E7E}" srcOrd="0" destOrd="0" presId="urn:microsoft.com/office/officeart/2005/8/layout/hierarchy1"/>
    <dgm:cxn modelId="{4ADE316C-98AC-4B58-A7EE-0A09572189EF}" type="presParOf" srcId="{72CFC766-4B9D-43AE-B231-979E4E0A7E7E}" destId="{F6D7298E-4603-4905-AF1B-B5D488D7A211}" srcOrd="0" destOrd="0" presId="urn:microsoft.com/office/officeart/2005/8/layout/hierarchy1"/>
    <dgm:cxn modelId="{3D4BE6B4-C1E8-4ED9-BCA9-D4B969109E91}" type="presParOf" srcId="{F6D7298E-4603-4905-AF1B-B5D488D7A211}" destId="{6CB104A2-3411-4BE6-AB9F-6F2DBEB2F383}" srcOrd="0" destOrd="0" presId="urn:microsoft.com/office/officeart/2005/8/layout/hierarchy1"/>
    <dgm:cxn modelId="{E9BDBC60-743C-433A-807C-E8F7CC1D23B4}" type="presParOf" srcId="{F6D7298E-4603-4905-AF1B-B5D488D7A211}" destId="{B2D2D8A5-8395-4315-89DC-11C607B3A87A}" srcOrd="1" destOrd="0" presId="urn:microsoft.com/office/officeart/2005/8/layout/hierarchy1"/>
    <dgm:cxn modelId="{0C5C7FAA-3684-4B1D-B394-F7108D2DFFEB}" type="presParOf" srcId="{72CFC766-4B9D-43AE-B231-979E4E0A7E7E}" destId="{7698C0E6-1051-4DE4-9D5A-5DD4D1E6B1EC}" srcOrd="1" destOrd="0" presId="urn:microsoft.com/office/officeart/2005/8/layout/hierarchy1"/>
    <dgm:cxn modelId="{BCF42592-EE5D-4C70-928F-2DC2656721C1}" type="presParOf" srcId="{69B82C23-AB12-467D-BA29-00FA854B7F04}" destId="{4A9A5254-8EBE-4280-B90A-8F4EA96D27D3}" srcOrd="1" destOrd="0" presId="urn:microsoft.com/office/officeart/2005/8/layout/hierarchy1"/>
    <dgm:cxn modelId="{864B6F99-9BEB-42AA-BDD6-BE76D96AA8F3}" type="presParOf" srcId="{4A9A5254-8EBE-4280-B90A-8F4EA96D27D3}" destId="{D90D9EDC-D43A-4859-861C-68CED522B763}" srcOrd="0" destOrd="0" presId="urn:microsoft.com/office/officeart/2005/8/layout/hierarchy1"/>
    <dgm:cxn modelId="{435D1876-59FE-4F81-9F96-01C0279B021E}" type="presParOf" srcId="{D90D9EDC-D43A-4859-861C-68CED522B763}" destId="{D631ED37-FF45-461D-A131-B983506D41B3}" srcOrd="0" destOrd="0" presId="urn:microsoft.com/office/officeart/2005/8/layout/hierarchy1"/>
    <dgm:cxn modelId="{274D2B5C-F26A-46A4-BBA7-730BD2F67E3A}" type="presParOf" srcId="{D90D9EDC-D43A-4859-861C-68CED522B763}" destId="{50468CE1-BFE4-481C-9749-977212D40DCE}" srcOrd="1" destOrd="0" presId="urn:microsoft.com/office/officeart/2005/8/layout/hierarchy1"/>
    <dgm:cxn modelId="{B88226C7-6A04-4A72-BC63-7BDE40E44943}" type="presParOf" srcId="{4A9A5254-8EBE-4280-B90A-8F4EA96D27D3}" destId="{696E90BC-7629-4BBA-8DD3-954CB39181B2}"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B72C3A7-1ACB-4B94-BBAE-CA61B3D369C4}"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GB"/>
        </a:p>
      </dgm:t>
    </dgm:pt>
    <dgm:pt modelId="{3EDF0A0A-C72F-4787-8224-89EECD0EFDE9}">
      <dgm:prSet phldrT="[Text]"/>
      <dgm:spPr>
        <a:solidFill>
          <a:schemeClr val="accent6">
            <a:lumMod val="50000"/>
          </a:schemeClr>
        </a:solidFill>
        <a:ln>
          <a:solidFill>
            <a:schemeClr val="accent6">
              <a:lumMod val="50000"/>
            </a:schemeClr>
          </a:solidFill>
        </a:ln>
      </dgm:spPr>
      <dgm:t>
        <a:bodyPr/>
        <a:lstStyle/>
        <a:p>
          <a:r>
            <a:rPr lang="en-GB" b="1" dirty="0">
              <a:solidFill>
                <a:schemeClr val="bg1"/>
              </a:solidFill>
            </a:rPr>
            <a:t>Greater wellbeing</a:t>
          </a:r>
        </a:p>
        <a:p>
          <a:r>
            <a:rPr lang="en-GB" dirty="0">
              <a:solidFill>
                <a:schemeClr val="bg1"/>
              </a:solidFill>
              <a:effectLst/>
            </a:rPr>
            <a:t>R</a:t>
          </a:r>
          <a:r>
            <a:rPr lang="en-GB" baseline="30000" dirty="0">
              <a:solidFill>
                <a:schemeClr val="bg1"/>
              </a:solidFill>
              <a:effectLst/>
            </a:rPr>
            <a:t>2</a:t>
          </a:r>
          <a:r>
            <a:rPr lang="en-GB" dirty="0">
              <a:solidFill>
                <a:schemeClr val="bg1"/>
              </a:solidFill>
              <a:effectLst/>
            </a:rPr>
            <a:t> = 50%</a:t>
          </a:r>
          <a:endParaRPr lang="en-GB" b="1" dirty="0">
            <a:solidFill>
              <a:schemeClr val="bg1"/>
            </a:solidFill>
          </a:endParaRPr>
        </a:p>
      </dgm:t>
    </dgm:pt>
    <dgm:pt modelId="{5B67DA33-7F6E-49A0-B6B5-EF86295CE72F}" type="parTrans" cxnId="{154CF147-B5CB-454E-B876-3C2A4C68AC9B}">
      <dgm:prSet/>
      <dgm:spPr/>
      <dgm:t>
        <a:bodyPr/>
        <a:lstStyle/>
        <a:p>
          <a:endParaRPr lang="en-GB"/>
        </a:p>
      </dgm:t>
    </dgm:pt>
    <dgm:pt modelId="{C346CFDC-7363-439C-9FCF-ECAD034CEAF2}" type="sibTrans" cxnId="{154CF147-B5CB-454E-B876-3C2A4C68AC9B}">
      <dgm:prSet/>
      <dgm:spPr/>
      <dgm:t>
        <a:bodyPr/>
        <a:lstStyle/>
        <a:p>
          <a:endParaRPr lang="en-GB"/>
        </a:p>
      </dgm:t>
    </dgm:pt>
    <dgm:pt modelId="{B3217675-3284-428D-A336-498BFE001C30}">
      <dgm:prSet phldrT="[Text]" custT="1"/>
      <dgm:spPr>
        <a:solidFill>
          <a:schemeClr val="accent6">
            <a:lumMod val="75000"/>
          </a:schemeClr>
        </a:solidFill>
        <a:ln>
          <a:solidFill>
            <a:schemeClr val="accent6">
              <a:lumMod val="50000"/>
            </a:schemeClr>
          </a:solidFill>
        </a:ln>
      </dgm:spPr>
      <dgm:t>
        <a:bodyPr/>
        <a:lstStyle/>
        <a:p>
          <a:r>
            <a:rPr lang="en-GB" sz="1800" dirty="0">
              <a:solidFill>
                <a:schemeClr val="bg1"/>
              </a:solidFill>
              <a:sym typeface="Wingdings" panose="05000000000000000000" pitchFamily="2" charset="2"/>
            </a:rPr>
            <a:t></a:t>
          </a:r>
          <a:r>
            <a:rPr lang="en-GB" sz="1800" dirty="0">
              <a:solidFill>
                <a:schemeClr val="bg1"/>
              </a:solidFill>
            </a:rPr>
            <a:t> pre-visit wellbeing</a:t>
          </a:r>
        </a:p>
      </dgm:t>
    </dgm:pt>
    <dgm:pt modelId="{809404AE-4CE1-47E1-9B55-DB5031F3B6DC}" type="parTrans" cxnId="{533AC28E-986C-4616-B4BF-F79C5AC6D134}">
      <dgm:prSet/>
      <dgm:spPr>
        <a:solidFill>
          <a:schemeClr val="accent6">
            <a:lumMod val="60000"/>
            <a:lumOff val="40000"/>
          </a:schemeClr>
        </a:solidFill>
        <a:ln>
          <a:solidFill>
            <a:schemeClr val="accent6">
              <a:lumMod val="50000"/>
            </a:schemeClr>
          </a:solidFill>
        </a:ln>
      </dgm:spPr>
      <dgm:t>
        <a:bodyPr/>
        <a:lstStyle/>
        <a:p>
          <a:endParaRPr lang="en-GB"/>
        </a:p>
      </dgm:t>
    </dgm:pt>
    <dgm:pt modelId="{6E670953-0230-4AC0-9202-FDEE6FCB4CD4}" type="sibTrans" cxnId="{533AC28E-986C-4616-B4BF-F79C5AC6D134}">
      <dgm:prSet/>
      <dgm:spPr/>
      <dgm:t>
        <a:bodyPr/>
        <a:lstStyle/>
        <a:p>
          <a:endParaRPr lang="en-GB"/>
        </a:p>
      </dgm:t>
    </dgm:pt>
    <dgm:pt modelId="{0DBADA97-5777-4F6A-8F91-935547A71BC1}">
      <dgm:prSet phldrT="[Text]" custT="1"/>
      <dgm:spPr>
        <a:solidFill>
          <a:schemeClr val="accent6">
            <a:lumMod val="75000"/>
          </a:schemeClr>
        </a:solidFill>
        <a:ln>
          <a:solidFill>
            <a:schemeClr val="accent6">
              <a:lumMod val="50000"/>
            </a:schemeClr>
          </a:solidFill>
        </a:ln>
      </dgm:spPr>
      <dgm:t>
        <a:bodyPr/>
        <a:lstStyle/>
        <a:p>
          <a:r>
            <a:rPr lang="en-GB" sz="1800" dirty="0">
              <a:solidFill>
                <a:schemeClr val="bg1"/>
              </a:solidFill>
              <a:sym typeface="Wingdings" panose="05000000000000000000" pitchFamily="2" charset="2"/>
            </a:rPr>
            <a:t></a:t>
          </a:r>
          <a:r>
            <a:rPr lang="en-GB" sz="1800" dirty="0">
              <a:solidFill>
                <a:schemeClr val="bg1"/>
              </a:solidFill>
            </a:rPr>
            <a:t> C2N &amp; improvements during visit</a:t>
          </a:r>
        </a:p>
      </dgm:t>
    </dgm:pt>
    <dgm:pt modelId="{33F93994-3AC2-4EE7-8F3A-882DB165A416}" type="parTrans" cxnId="{24396713-9647-4AA0-AF69-1AE42D07D453}">
      <dgm:prSet/>
      <dgm:spPr>
        <a:solidFill>
          <a:schemeClr val="accent6">
            <a:lumMod val="60000"/>
            <a:lumOff val="40000"/>
          </a:schemeClr>
        </a:solidFill>
        <a:ln>
          <a:solidFill>
            <a:schemeClr val="accent6">
              <a:lumMod val="50000"/>
            </a:schemeClr>
          </a:solidFill>
        </a:ln>
      </dgm:spPr>
      <dgm:t>
        <a:bodyPr/>
        <a:lstStyle/>
        <a:p>
          <a:endParaRPr lang="en-GB"/>
        </a:p>
      </dgm:t>
    </dgm:pt>
    <dgm:pt modelId="{E29E26FF-6822-4EF6-A0BA-D58588D38828}" type="sibTrans" cxnId="{24396713-9647-4AA0-AF69-1AE42D07D453}">
      <dgm:prSet/>
      <dgm:spPr/>
      <dgm:t>
        <a:bodyPr/>
        <a:lstStyle/>
        <a:p>
          <a:endParaRPr lang="en-GB"/>
        </a:p>
      </dgm:t>
    </dgm:pt>
    <dgm:pt modelId="{C1006354-E104-40F4-A35B-6F34F205CE0B}">
      <dgm:prSet phldrT="[Text]" custT="1"/>
      <dgm:spPr>
        <a:solidFill>
          <a:schemeClr val="accent6">
            <a:lumMod val="75000"/>
          </a:schemeClr>
        </a:solidFill>
        <a:ln>
          <a:solidFill>
            <a:schemeClr val="accent6">
              <a:lumMod val="50000"/>
            </a:schemeClr>
          </a:solidFill>
        </a:ln>
      </dgm:spPr>
      <dgm:t>
        <a:bodyPr/>
        <a:lstStyle/>
        <a:p>
          <a:r>
            <a:rPr lang="en-GB" sz="1800" dirty="0">
              <a:solidFill>
                <a:schemeClr val="bg1"/>
              </a:solidFill>
              <a:sym typeface="Wingdings" panose="05000000000000000000" pitchFamily="2" charset="2"/>
            </a:rPr>
            <a:t></a:t>
          </a:r>
          <a:r>
            <a:rPr lang="en-GB" sz="1800" dirty="0">
              <a:solidFill>
                <a:schemeClr val="bg1"/>
              </a:solidFill>
            </a:rPr>
            <a:t> in anxiety &amp; depressive symptoms &amp; improvements during visit</a:t>
          </a:r>
        </a:p>
      </dgm:t>
    </dgm:pt>
    <dgm:pt modelId="{AF34950D-87B0-4AAA-8AD7-FE7D8F98C071}" type="parTrans" cxnId="{BBD9BAA1-FE9B-4828-BFBE-4DFDAF19DA32}">
      <dgm:prSet/>
      <dgm:spPr>
        <a:solidFill>
          <a:schemeClr val="accent6">
            <a:lumMod val="60000"/>
            <a:lumOff val="40000"/>
          </a:schemeClr>
        </a:solidFill>
        <a:ln>
          <a:solidFill>
            <a:schemeClr val="accent6">
              <a:lumMod val="50000"/>
            </a:schemeClr>
          </a:solidFill>
        </a:ln>
      </dgm:spPr>
      <dgm:t>
        <a:bodyPr/>
        <a:lstStyle/>
        <a:p>
          <a:endParaRPr lang="en-GB"/>
        </a:p>
      </dgm:t>
    </dgm:pt>
    <dgm:pt modelId="{737D0532-35AB-43C0-8A1B-AF93E1549B3A}" type="sibTrans" cxnId="{BBD9BAA1-FE9B-4828-BFBE-4DFDAF19DA32}">
      <dgm:prSet/>
      <dgm:spPr/>
      <dgm:t>
        <a:bodyPr/>
        <a:lstStyle/>
        <a:p>
          <a:endParaRPr lang="en-GB"/>
        </a:p>
      </dgm:t>
    </dgm:pt>
    <dgm:pt modelId="{85C9BEF0-39CE-48CA-BB4B-B4FC1697AD2E}" type="pres">
      <dgm:prSet presAssocID="{FB72C3A7-1ACB-4B94-BBAE-CA61B3D369C4}" presName="cycle" presStyleCnt="0">
        <dgm:presLayoutVars>
          <dgm:chMax val="1"/>
          <dgm:dir/>
          <dgm:animLvl val="ctr"/>
          <dgm:resizeHandles val="exact"/>
        </dgm:presLayoutVars>
      </dgm:prSet>
      <dgm:spPr/>
    </dgm:pt>
    <dgm:pt modelId="{B2D9E73C-4A0F-4E00-B416-909D6F140AE7}" type="pres">
      <dgm:prSet presAssocID="{3EDF0A0A-C72F-4787-8224-89EECD0EFDE9}" presName="centerShape" presStyleLbl="node0" presStyleIdx="0" presStyleCnt="1" custScaleX="89189" custScaleY="89189" custLinFactNeighborX="2647" custLinFactNeighborY="-30945"/>
      <dgm:spPr/>
    </dgm:pt>
    <dgm:pt modelId="{67E51AAD-8F58-4309-B023-07242F39507E}" type="pres">
      <dgm:prSet presAssocID="{809404AE-4CE1-47E1-9B55-DB5031F3B6DC}" presName="parTrans" presStyleLbl="bgSibTrans2D1" presStyleIdx="0" presStyleCnt="3" custAng="75911" custScaleX="60233" custLinFactNeighborX="25685" custLinFactNeighborY="-14718"/>
      <dgm:spPr/>
    </dgm:pt>
    <dgm:pt modelId="{D96DAE05-DA8D-4E93-882A-31D33D2C94EE}" type="pres">
      <dgm:prSet presAssocID="{B3217675-3284-428D-A336-498BFE001C30}" presName="node" presStyleLbl="node1" presStyleIdx="0" presStyleCnt="3" custScaleX="103065" custScaleY="63078" custRadScaleRad="120680" custRadScaleInc="17379">
        <dgm:presLayoutVars>
          <dgm:bulletEnabled val="1"/>
        </dgm:presLayoutVars>
      </dgm:prSet>
      <dgm:spPr/>
    </dgm:pt>
    <dgm:pt modelId="{94FCE31A-8FB1-4EBB-88A2-CDA8BCDACB25}" type="pres">
      <dgm:prSet presAssocID="{AF34950D-87B0-4AAA-8AD7-FE7D8F98C071}" presName="parTrans" presStyleLbl="bgSibTrans2D1" presStyleIdx="1" presStyleCnt="3" custLinFactNeighborX="-6705" custLinFactNeighborY="-9224"/>
      <dgm:spPr/>
    </dgm:pt>
    <dgm:pt modelId="{A37CE632-0CB8-4AA3-A392-7D4D73F491CC}" type="pres">
      <dgm:prSet presAssocID="{C1006354-E104-40F4-A35B-6F34F205CE0B}" presName="node" presStyleLbl="node1" presStyleIdx="1" presStyleCnt="3" custScaleX="97614" custScaleY="108839" custRadScaleRad="115481" custRadScaleInc="92806">
        <dgm:presLayoutVars>
          <dgm:bulletEnabled val="1"/>
        </dgm:presLayoutVars>
      </dgm:prSet>
      <dgm:spPr/>
    </dgm:pt>
    <dgm:pt modelId="{1FC22DCA-5781-4C7C-8BD3-0877AFC72D1D}" type="pres">
      <dgm:prSet presAssocID="{33F93994-3AC2-4EE7-8F3A-882DB165A416}" presName="parTrans" presStyleLbl="bgSibTrans2D1" presStyleIdx="2" presStyleCnt="3" custAng="21173738" custScaleX="59029" custLinFactNeighborX="29418" custLinFactNeighborY="16259"/>
      <dgm:spPr/>
    </dgm:pt>
    <dgm:pt modelId="{F719DD0F-1A82-482E-AFCE-2E1A01B7CB6A}" type="pres">
      <dgm:prSet presAssocID="{0DBADA97-5777-4F6A-8F91-935547A71BC1}" presName="node" presStyleLbl="node1" presStyleIdx="2" presStyleCnt="3" custScaleX="103065" custScaleY="63078" custRadScaleRad="93988" custRadScaleInc="-202138">
        <dgm:presLayoutVars>
          <dgm:bulletEnabled val="1"/>
        </dgm:presLayoutVars>
      </dgm:prSet>
      <dgm:spPr/>
    </dgm:pt>
  </dgm:ptLst>
  <dgm:cxnLst>
    <dgm:cxn modelId="{24396713-9647-4AA0-AF69-1AE42D07D453}" srcId="{3EDF0A0A-C72F-4787-8224-89EECD0EFDE9}" destId="{0DBADA97-5777-4F6A-8F91-935547A71BC1}" srcOrd="2" destOrd="0" parTransId="{33F93994-3AC2-4EE7-8F3A-882DB165A416}" sibTransId="{E29E26FF-6822-4EF6-A0BA-D58588D38828}"/>
    <dgm:cxn modelId="{154CF147-B5CB-454E-B876-3C2A4C68AC9B}" srcId="{FB72C3A7-1ACB-4B94-BBAE-CA61B3D369C4}" destId="{3EDF0A0A-C72F-4787-8224-89EECD0EFDE9}" srcOrd="0" destOrd="0" parTransId="{5B67DA33-7F6E-49A0-B6B5-EF86295CE72F}" sibTransId="{C346CFDC-7363-439C-9FCF-ECAD034CEAF2}"/>
    <dgm:cxn modelId="{413BAB49-1F6F-48E1-9436-8179DCD96947}" type="presOf" srcId="{809404AE-4CE1-47E1-9B55-DB5031F3B6DC}" destId="{67E51AAD-8F58-4309-B023-07242F39507E}" srcOrd="0" destOrd="0" presId="urn:microsoft.com/office/officeart/2005/8/layout/radial4"/>
    <dgm:cxn modelId="{FD6D086C-3D08-4CC0-A09C-86EE07B0E50E}" type="presOf" srcId="{33F93994-3AC2-4EE7-8F3A-882DB165A416}" destId="{1FC22DCA-5781-4C7C-8BD3-0877AFC72D1D}" srcOrd="0" destOrd="0" presId="urn:microsoft.com/office/officeart/2005/8/layout/radial4"/>
    <dgm:cxn modelId="{533AC28E-986C-4616-B4BF-F79C5AC6D134}" srcId="{3EDF0A0A-C72F-4787-8224-89EECD0EFDE9}" destId="{B3217675-3284-428D-A336-498BFE001C30}" srcOrd="0" destOrd="0" parTransId="{809404AE-4CE1-47E1-9B55-DB5031F3B6DC}" sibTransId="{6E670953-0230-4AC0-9202-FDEE6FCB4CD4}"/>
    <dgm:cxn modelId="{A7B0409D-6F9B-43AF-A44C-1F8DF6EFD2B7}" type="presOf" srcId="{0DBADA97-5777-4F6A-8F91-935547A71BC1}" destId="{F719DD0F-1A82-482E-AFCE-2E1A01B7CB6A}" srcOrd="0" destOrd="0" presId="urn:microsoft.com/office/officeart/2005/8/layout/radial4"/>
    <dgm:cxn modelId="{BBD9BAA1-FE9B-4828-BFBE-4DFDAF19DA32}" srcId="{3EDF0A0A-C72F-4787-8224-89EECD0EFDE9}" destId="{C1006354-E104-40F4-A35B-6F34F205CE0B}" srcOrd="1" destOrd="0" parTransId="{AF34950D-87B0-4AAA-8AD7-FE7D8F98C071}" sibTransId="{737D0532-35AB-43C0-8A1B-AF93E1549B3A}"/>
    <dgm:cxn modelId="{A850F5BA-E34B-453D-ACE2-BC87DB3F3B45}" type="presOf" srcId="{3EDF0A0A-C72F-4787-8224-89EECD0EFDE9}" destId="{B2D9E73C-4A0F-4E00-B416-909D6F140AE7}" srcOrd="0" destOrd="0" presId="urn:microsoft.com/office/officeart/2005/8/layout/radial4"/>
    <dgm:cxn modelId="{37F3D0BE-6D44-48E1-B0DA-3A40920D68DF}" type="presOf" srcId="{C1006354-E104-40F4-A35B-6F34F205CE0B}" destId="{A37CE632-0CB8-4AA3-A392-7D4D73F491CC}" srcOrd="0" destOrd="0" presId="urn:microsoft.com/office/officeart/2005/8/layout/radial4"/>
    <dgm:cxn modelId="{B5CBB7C8-C8DF-4864-978C-F0482EAD6941}" type="presOf" srcId="{FB72C3A7-1ACB-4B94-BBAE-CA61B3D369C4}" destId="{85C9BEF0-39CE-48CA-BB4B-B4FC1697AD2E}" srcOrd="0" destOrd="0" presId="urn:microsoft.com/office/officeart/2005/8/layout/radial4"/>
    <dgm:cxn modelId="{B17766CB-7AA3-4CFC-97C1-913976B75B0E}" type="presOf" srcId="{AF34950D-87B0-4AAA-8AD7-FE7D8F98C071}" destId="{94FCE31A-8FB1-4EBB-88A2-CDA8BCDACB25}" srcOrd="0" destOrd="0" presId="urn:microsoft.com/office/officeart/2005/8/layout/radial4"/>
    <dgm:cxn modelId="{E1828DF2-380A-4EF6-B538-34120C8B1B66}" type="presOf" srcId="{B3217675-3284-428D-A336-498BFE001C30}" destId="{D96DAE05-DA8D-4E93-882A-31D33D2C94EE}" srcOrd="0" destOrd="0" presId="urn:microsoft.com/office/officeart/2005/8/layout/radial4"/>
    <dgm:cxn modelId="{178DAEF2-B7F4-4C9E-820A-7E7E74EC0C24}" type="presParOf" srcId="{85C9BEF0-39CE-48CA-BB4B-B4FC1697AD2E}" destId="{B2D9E73C-4A0F-4E00-B416-909D6F140AE7}" srcOrd="0" destOrd="0" presId="urn:microsoft.com/office/officeart/2005/8/layout/radial4"/>
    <dgm:cxn modelId="{2D30CD02-67AA-4F14-8C28-2D20A5C00D46}" type="presParOf" srcId="{85C9BEF0-39CE-48CA-BB4B-B4FC1697AD2E}" destId="{67E51AAD-8F58-4309-B023-07242F39507E}" srcOrd="1" destOrd="0" presId="urn:microsoft.com/office/officeart/2005/8/layout/radial4"/>
    <dgm:cxn modelId="{EEB98C6F-54E7-4AFE-92D1-3E28B68AF556}" type="presParOf" srcId="{85C9BEF0-39CE-48CA-BB4B-B4FC1697AD2E}" destId="{D96DAE05-DA8D-4E93-882A-31D33D2C94EE}" srcOrd="2" destOrd="0" presId="urn:microsoft.com/office/officeart/2005/8/layout/radial4"/>
    <dgm:cxn modelId="{9BD55772-24B9-454F-97BD-8E1D7C8CD3A2}" type="presParOf" srcId="{85C9BEF0-39CE-48CA-BB4B-B4FC1697AD2E}" destId="{94FCE31A-8FB1-4EBB-88A2-CDA8BCDACB25}" srcOrd="3" destOrd="0" presId="urn:microsoft.com/office/officeart/2005/8/layout/radial4"/>
    <dgm:cxn modelId="{EA4425B1-3D86-4250-966F-5379F96EE10F}" type="presParOf" srcId="{85C9BEF0-39CE-48CA-BB4B-B4FC1697AD2E}" destId="{A37CE632-0CB8-4AA3-A392-7D4D73F491CC}" srcOrd="4" destOrd="0" presId="urn:microsoft.com/office/officeart/2005/8/layout/radial4"/>
    <dgm:cxn modelId="{174BE62C-9536-42DB-AB30-FD3DDF7541A7}" type="presParOf" srcId="{85C9BEF0-39CE-48CA-BB4B-B4FC1697AD2E}" destId="{1FC22DCA-5781-4C7C-8BD3-0877AFC72D1D}" srcOrd="5" destOrd="0" presId="urn:microsoft.com/office/officeart/2005/8/layout/radial4"/>
    <dgm:cxn modelId="{81FDEADA-DF37-4FDD-BB1C-32350DBC1425}" type="presParOf" srcId="{85C9BEF0-39CE-48CA-BB4B-B4FC1697AD2E}" destId="{F719DD0F-1A82-482E-AFCE-2E1A01B7CB6A}"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B72C3A7-1ACB-4B94-BBAE-CA61B3D369C4}"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GB"/>
        </a:p>
      </dgm:t>
    </dgm:pt>
    <dgm:pt modelId="{3EDF0A0A-C72F-4787-8224-89EECD0EFDE9}">
      <dgm:prSet phldrT="[Text]"/>
      <dgm:spPr>
        <a:solidFill>
          <a:schemeClr val="accent1">
            <a:lumMod val="75000"/>
          </a:schemeClr>
        </a:solidFill>
        <a:ln>
          <a:solidFill>
            <a:schemeClr val="accent1">
              <a:lumMod val="75000"/>
            </a:schemeClr>
          </a:solidFill>
        </a:ln>
      </dgm:spPr>
      <dgm:t>
        <a:bodyPr/>
        <a:lstStyle/>
        <a:p>
          <a:r>
            <a:rPr lang="en-GB" b="1" dirty="0">
              <a:effectLst/>
            </a:rPr>
            <a:t>Greater C2N</a:t>
          </a:r>
        </a:p>
        <a:p>
          <a:r>
            <a:rPr lang="en-GB" dirty="0">
              <a:effectLst/>
            </a:rPr>
            <a:t>R</a:t>
          </a:r>
          <a:r>
            <a:rPr lang="en-GB" baseline="30000" dirty="0">
              <a:effectLst/>
            </a:rPr>
            <a:t>2</a:t>
          </a:r>
          <a:r>
            <a:rPr lang="en-GB" dirty="0">
              <a:effectLst/>
            </a:rPr>
            <a:t> = 36%</a:t>
          </a:r>
        </a:p>
      </dgm:t>
    </dgm:pt>
    <dgm:pt modelId="{5B67DA33-7F6E-49A0-B6B5-EF86295CE72F}" type="parTrans" cxnId="{154CF147-B5CB-454E-B876-3C2A4C68AC9B}">
      <dgm:prSet/>
      <dgm:spPr/>
      <dgm:t>
        <a:bodyPr/>
        <a:lstStyle/>
        <a:p>
          <a:endParaRPr lang="en-GB">
            <a:effectLst/>
          </a:endParaRPr>
        </a:p>
      </dgm:t>
    </dgm:pt>
    <dgm:pt modelId="{C346CFDC-7363-439C-9FCF-ECAD034CEAF2}" type="sibTrans" cxnId="{154CF147-B5CB-454E-B876-3C2A4C68AC9B}">
      <dgm:prSet/>
      <dgm:spPr/>
      <dgm:t>
        <a:bodyPr/>
        <a:lstStyle/>
        <a:p>
          <a:endParaRPr lang="en-GB">
            <a:effectLst/>
          </a:endParaRPr>
        </a:p>
      </dgm:t>
    </dgm:pt>
    <dgm:pt modelId="{B3217675-3284-428D-A336-498BFE001C30}">
      <dgm:prSet phldrT="[Text]" custT="1"/>
      <dgm:spPr>
        <a:ln>
          <a:solidFill>
            <a:schemeClr val="accent1">
              <a:lumMod val="75000"/>
            </a:schemeClr>
          </a:solidFill>
        </a:ln>
      </dgm:spPr>
      <dgm:t>
        <a:bodyPr/>
        <a:lstStyle/>
        <a:p>
          <a:r>
            <a:rPr lang="en-GB" sz="1800" dirty="0">
              <a:effectLst/>
              <a:sym typeface="Wingdings" panose="05000000000000000000" pitchFamily="2" charset="2"/>
            </a:rPr>
            <a:t></a:t>
          </a:r>
          <a:r>
            <a:rPr lang="en-GB" sz="1800" dirty="0">
              <a:effectLst/>
            </a:rPr>
            <a:t> Anxiety post walk </a:t>
          </a:r>
        </a:p>
      </dgm:t>
    </dgm:pt>
    <dgm:pt modelId="{809404AE-4CE1-47E1-9B55-DB5031F3B6DC}" type="parTrans" cxnId="{533AC28E-986C-4616-B4BF-F79C5AC6D134}">
      <dgm:prSet/>
      <dgm:spPr>
        <a:solidFill>
          <a:schemeClr val="accent1">
            <a:lumMod val="60000"/>
            <a:lumOff val="40000"/>
          </a:schemeClr>
        </a:solidFill>
        <a:ln>
          <a:solidFill>
            <a:schemeClr val="accent1">
              <a:lumMod val="75000"/>
            </a:schemeClr>
          </a:solidFill>
        </a:ln>
      </dgm:spPr>
      <dgm:t>
        <a:bodyPr/>
        <a:lstStyle/>
        <a:p>
          <a:endParaRPr lang="en-GB">
            <a:effectLst/>
          </a:endParaRPr>
        </a:p>
      </dgm:t>
    </dgm:pt>
    <dgm:pt modelId="{6E670953-0230-4AC0-9202-FDEE6FCB4CD4}" type="sibTrans" cxnId="{533AC28E-986C-4616-B4BF-F79C5AC6D134}">
      <dgm:prSet/>
      <dgm:spPr/>
      <dgm:t>
        <a:bodyPr/>
        <a:lstStyle/>
        <a:p>
          <a:endParaRPr lang="en-GB">
            <a:effectLst/>
          </a:endParaRPr>
        </a:p>
      </dgm:t>
    </dgm:pt>
    <dgm:pt modelId="{0DBADA97-5777-4F6A-8F91-935547A71BC1}">
      <dgm:prSet phldrT="[Text]" custT="1"/>
      <dgm:spPr>
        <a:ln>
          <a:solidFill>
            <a:schemeClr val="accent1">
              <a:lumMod val="75000"/>
            </a:schemeClr>
          </a:solidFill>
        </a:ln>
      </dgm:spPr>
      <dgm:t>
        <a:bodyPr/>
        <a:lstStyle/>
        <a:p>
          <a:r>
            <a:rPr lang="en-GB" sz="1800" dirty="0">
              <a:effectLst/>
            </a:rPr>
            <a:t>Habitat visited (meadows)</a:t>
          </a:r>
        </a:p>
      </dgm:t>
    </dgm:pt>
    <dgm:pt modelId="{33F93994-3AC2-4EE7-8F3A-882DB165A416}" type="parTrans" cxnId="{24396713-9647-4AA0-AF69-1AE42D07D453}">
      <dgm:prSet/>
      <dgm:spPr>
        <a:solidFill>
          <a:schemeClr val="accent1">
            <a:lumMod val="60000"/>
            <a:lumOff val="40000"/>
          </a:schemeClr>
        </a:solidFill>
        <a:ln>
          <a:solidFill>
            <a:schemeClr val="accent1">
              <a:lumMod val="75000"/>
            </a:schemeClr>
          </a:solidFill>
        </a:ln>
      </dgm:spPr>
      <dgm:t>
        <a:bodyPr/>
        <a:lstStyle/>
        <a:p>
          <a:endParaRPr lang="en-GB">
            <a:effectLst/>
          </a:endParaRPr>
        </a:p>
      </dgm:t>
    </dgm:pt>
    <dgm:pt modelId="{E29E26FF-6822-4EF6-A0BA-D58588D38828}" type="sibTrans" cxnId="{24396713-9647-4AA0-AF69-1AE42D07D453}">
      <dgm:prSet/>
      <dgm:spPr/>
      <dgm:t>
        <a:bodyPr/>
        <a:lstStyle/>
        <a:p>
          <a:endParaRPr lang="en-GB">
            <a:effectLst/>
          </a:endParaRPr>
        </a:p>
      </dgm:t>
    </dgm:pt>
    <dgm:pt modelId="{8BCDF004-53F7-47C5-AB84-756809CA3A33}">
      <dgm:prSet phldrT="[Text]" custT="1"/>
      <dgm:spPr>
        <a:ln>
          <a:solidFill>
            <a:schemeClr val="accent1">
              <a:lumMod val="75000"/>
            </a:schemeClr>
          </a:solidFill>
        </a:ln>
      </dgm:spPr>
      <dgm:t>
        <a:bodyPr/>
        <a:lstStyle/>
        <a:p>
          <a:r>
            <a:rPr lang="en-GB" sz="1800" dirty="0">
              <a:effectLst/>
              <a:sym typeface="Wingdings" panose="05000000000000000000" pitchFamily="2" charset="2"/>
            </a:rPr>
            <a:t></a:t>
          </a:r>
          <a:r>
            <a:rPr lang="en-GB" sz="1800" dirty="0">
              <a:effectLst/>
            </a:rPr>
            <a:t> Age</a:t>
          </a:r>
        </a:p>
      </dgm:t>
    </dgm:pt>
    <dgm:pt modelId="{C07E3B7F-B6FE-402F-B433-B3133586A1A1}" type="parTrans" cxnId="{B76D5FC9-C0E7-41CA-AD38-AD93D8C17C3A}">
      <dgm:prSet/>
      <dgm:spPr>
        <a:solidFill>
          <a:schemeClr val="accent1">
            <a:lumMod val="60000"/>
            <a:lumOff val="40000"/>
          </a:schemeClr>
        </a:solidFill>
        <a:ln>
          <a:solidFill>
            <a:schemeClr val="accent1">
              <a:lumMod val="75000"/>
            </a:schemeClr>
          </a:solidFill>
        </a:ln>
      </dgm:spPr>
      <dgm:t>
        <a:bodyPr/>
        <a:lstStyle/>
        <a:p>
          <a:endParaRPr lang="en-GB">
            <a:effectLst/>
          </a:endParaRPr>
        </a:p>
      </dgm:t>
    </dgm:pt>
    <dgm:pt modelId="{D53789B6-F662-447F-8A4D-2B16552F887E}" type="sibTrans" cxnId="{B76D5FC9-C0E7-41CA-AD38-AD93D8C17C3A}">
      <dgm:prSet/>
      <dgm:spPr/>
      <dgm:t>
        <a:bodyPr/>
        <a:lstStyle/>
        <a:p>
          <a:endParaRPr lang="en-GB">
            <a:effectLst/>
          </a:endParaRPr>
        </a:p>
      </dgm:t>
    </dgm:pt>
    <dgm:pt modelId="{C1006354-E104-40F4-A35B-6F34F205CE0B}">
      <dgm:prSet phldrT="[Text]" custT="1"/>
      <dgm:spPr>
        <a:ln>
          <a:solidFill>
            <a:schemeClr val="accent1">
              <a:lumMod val="75000"/>
            </a:schemeClr>
          </a:solidFill>
        </a:ln>
      </dgm:spPr>
      <dgm:t>
        <a:bodyPr/>
        <a:lstStyle/>
        <a:p>
          <a:r>
            <a:rPr lang="en-GB" sz="1800" dirty="0">
              <a:effectLst/>
              <a:sym typeface="Wingdings" panose="05000000000000000000" pitchFamily="2" charset="2"/>
            </a:rPr>
            <a:t></a:t>
          </a:r>
          <a:r>
            <a:rPr lang="en-GB" sz="1800" dirty="0">
              <a:effectLst/>
            </a:rPr>
            <a:t> wellbeing &amp; improvements during visit</a:t>
          </a:r>
        </a:p>
      </dgm:t>
    </dgm:pt>
    <dgm:pt modelId="{AF34950D-87B0-4AAA-8AD7-FE7D8F98C071}" type="parTrans" cxnId="{BBD9BAA1-FE9B-4828-BFBE-4DFDAF19DA32}">
      <dgm:prSet/>
      <dgm:spPr>
        <a:solidFill>
          <a:schemeClr val="accent1">
            <a:lumMod val="60000"/>
            <a:lumOff val="40000"/>
          </a:schemeClr>
        </a:solidFill>
        <a:ln>
          <a:solidFill>
            <a:schemeClr val="accent1">
              <a:lumMod val="75000"/>
            </a:schemeClr>
          </a:solidFill>
        </a:ln>
      </dgm:spPr>
      <dgm:t>
        <a:bodyPr/>
        <a:lstStyle/>
        <a:p>
          <a:endParaRPr lang="en-GB">
            <a:effectLst/>
          </a:endParaRPr>
        </a:p>
      </dgm:t>
    </dgm:pt>
    <dgm:pt modelId="{737D0532-35AB-43C0-8A1B-AF93E1549B3A}" type="sibTrans" cxnId="{BBD9BAA1-FE9B-4828-BFBE-4DFDAF19DA32}">
      <dgm:prSet/>
      <dgm:spPr/>
      <dgm:t>
        <a:bodyPr/>
        <a:lstStyle/>
        <a:p>
          <a:endParaRPr lang="en-GB">
            <a:effectLst/>
          </a:endParaRPr>
        </a:p>
      </dgm:t>
    </dgm:pt>
    <dgm:pt modelId="{B2BC5216-76F7-4B3E-B8DE-679D160025C3}">
      <dgm:prSet phldrT="[Text]" custT="1"/>
      <dgm:spPr>
        <a:ln>
          <a:solidFill>
            <a:schemeClr val="accent1">
              <a:lumMod val="75000"/>
            </a:schemeClr>
          </a:solidFill>
        </a:ln>
      </dgm:spPr>
      <dgm:t>
        <a:bodyPr/>
        <a:lstStyle/>
        <a:p>
          <a:r>
            <a:rPr lang="en-GB" sz="1800" dirty="0">
              <a:effectLst/>
              <a:sym typeface="Wingdings" panose="05000000000000000000" pitchFamily="2" charset="2"/>
            </a:rPr>
            <a:t></a:t>
          </a:r>
          <a:r>
            <a:rPr lang="en-GB" sz="1800" dirty="0">
              <a:effectLst/>
            </a:rPr>
            <a:t> pre-visit C2N</a:t>
          </a:r>
        </a:p>
      </dgm:t>
    </dgm:pt>
    <dgm:pt modelId="{13578389-F8CF-49A7-BA82-6ED5C66717C2}" type="parTrans" cxnId="{10C6CB9D-DC4F-47BE-8296-FB2721FC6EFD}">
      <dgm:prSet/>
      <dgm:spPr>
        <a:solidFill>
          <a:schemeClr val="accent1">
            <a:lumMod val="60000"/>
            <a:lumOff val="40000"/>
          </a:schemeClr>
        </a:solidFill>
        <a:ln>
          <a:solidFill>
            <a:schemeClr val="accent1">
              <a:lumMod val="75000"/>
            </a:schemeClr>
          </a:solidFill>
        </a:ln>
      </dgm:spPr>
      <dgm:t>
        <a:bodyPr/>
        <a:lstStyle/>
        <a:p>
          <a:endParaRPr lang="en-GB"/>
        </a:p>
      </dgm:t>
    </dgm:pt>
    <dgm:pt modelId="{05901099-35FE-454E-93CA-92A0EB48906C}" type="sibTrans" cxnId="{10C6CB9D-DC4F-47BE-8296-FB2721FC6EFD}">
      <dgm:prSet/>
      <dgm:spPr/>
      <dgm:t>
        <a:bodyPr/>
        <a:lstStyle/>
        <a:p>
          <a:endParaRPr lang="en-GB"/>
        </a:p>
      </dgm:t>
    </dgm:pt>
    <dgm:pt modelId="{85C9BEF0-39CE-48CA-BB4B-B4FC1697AD2E}" type="pres">
      <dgm:prSet presAssocID="{FB72C3A7-1ACB-4B94-BBAE-CA61B3D369C4}" presName="cycle" presStyleCnt="0">
        <dgm:presLayoutVars>
          <dgm:chMax val="1"/>
          <dgm:dir/>
          <dgm:animLvl val="ctr"/>
          <dgm:resizeHandles val="exact"/>
        </dgm:presLayoutVars>
      </dgm:prSet>
      <dgm:spPr/>
    </dgm:pt>
    <dgm:pt modelId="{B2D9E73C-4A0F-4E00-B416-909D6F140AE7}" type="pres">
      <dgm:prSet presAssocID="{3EDF0A0A-C72F-4787-8224-89EECD0EFDE9}" presName="centerShape" presStyleLbl="node0" presStyleIdx="0" presStyleCnt="1" custScaleX="100551" custScaleY="100551" custLinFactNeighborX="362" custLinFactNeighborY="-15917"/>
      <dgm:spPr/>
    </dgm:pt>
    <dgm:pt modelId="{67E51AAD-8F58-4309-B023-07242F39507E}" type="pres">
      <dgm:prSet presAssocID="{809404AE-4CE1-47E1-9B55-DB5031F3B6DC}" presName="parTrans" presStyleLbl="bgSibTrans2D1" presStyleIdx="0" presStyleCnt="5" custAng="439178" custLinFactNeighborX="1776" custLinFactNeighborY="14480"/>
      <dgm:spPr/>
    </dgm:pt>
    <dgm:pt modelId="{D96DAE05-DA8D-4E93-882A-31D33D2C94EE}" type="pres">
      <dgm:prSet presAssocID="{B3217675-3284-428D-A336-498BFE001C30}" presName="node" presStyleLbl="node1" presStyleIdx="0" presStyleCnt="5" custScaleX="109177" custScaleY="42097" custRadScaleRad="93990" custRadScaleInc="48525">
        <dgm:presLayoutVars>
          <dgm:bulletEnabled val="1"/>
        </dgm:presLayoutVars>
      </dgm:prSet>
      <dgm:spPr/>
    </dgm:pt>
    <dgm:pt modelId="{94FCE31A-8FB1-4EBB-88A2-CDA8BCDACB25}" type="pres">
      <dgm:prSet presAssocID="{AF34950D-87B0-4AAA-8AD7-FE7D8F98C071}" presName="parTrans" presStyleLbl="bgSibTrans2D1" presStyleIdx="1" presStyleCnt="5" custLinFactNeighborX="10303" custLinFactNeighborY="-18857"/>
      <dgm:spPr/>
    </dgm:pt>
    <dgm:pt modelId="{A37CE632-0CB8-4AA3-A392-7D4D73F491CC}" type="pres">
      <dgm:prSet presAssocID="{C1006354-E104-40F4-A35B-6F34F205CE0B}" presName="node" presStyleLbl="node1" presStyleIdx="1" presStyleCnt="5" custScaleX="132982" custScaleY="67589" custRadScaleRad="116920" custRadScaleInc="1487">
        <dgm:presLayoutVars>
          <dgm:bulletEnabled val="1"/>
        </dgm:presLayoutVars>
      </dgm:prSet>
      <dgm:spPr/>
    </dgm:pt>
    <dgm:pt modelId="{1FC22DCA-5781-4C7C-8BD3-0877AFC72D1D}" type="pres">
      <dgm:prSet presAssocID="{33F93994-3AC2-4EE7-8F3A-882DB165A416}" presName="parTrans" presStyleLbl="bgSibTrans2D1" presStyleIdx="2" presStyleCnt="5" custAng="170873" custLinFactNeighborX="-13281" custLinFactNeighborY="-20692"/>
      <dgm:spPr/>
    </dgm:pt>
    <dgm:pt modelId="{F719DD0F-1A82-482E-AFCE-2E1A01B7CB6A}" type="pres">
      <dgm:prSet presAssocID="{0DBADA97-5777-4F6A-8F91-935547A71BC1}" presName="node" presStyleLbl="node1" presStyleIdx="2" presStyleCnt="5" custScaleX="155537" custScaleY="42097" custRadScaleRad="108967" custRadScaleInc="32918">
        <dgm:presLayoutVars>
          <dgm:bulletEnabled val="1"/>
        </dgm:presLayoutVars>
      </dgm:prSet>
      <dgm:spPr/>
    </dgm:pt>
    <dgm:pt modelId="{1E3992F1-DF1A-4838-99A2-5E154B220E14}" type="pres">
      <dgm:prSet presAssocID="{C07E3B7F-B6FE-402F-B433-B3133586A1A1}" presName="parTrans" presStyleLbl="bgSibTrans2D1" presStyleIdx="3" presStyleCnt="5" custAng="21346662" custScaleX="78765" custLinFactNeighborX="-19367" custLinFactNeighborY="-18832"/>
      <dgm:spPr/>
    </dgm:pt>
    <dgm:pt modelId="{93941C1E-3727-4BE6-8C88-D704F157107D}" type="pres">
      <dgm:prSet presAssocID="{8BCDF004-53F7-47C5-AB84-756809CA3A33}" presName="node" presStyleLbl="node1" presStyleIdx="3" presStyleCnt="5" custScaleX="104792" custScaleY="42097" custRadScaleRad="112441" custRadScaleInc="24159">
        <dgm:presLayoutVars>
          <dgm:bulletEnabled val="1"/>
        </dgm:presLayoutVars>
      </dgm:prSet>
      <dgm:spPr/>
    </dgm:pt>
    <dgm:pt modelId="{EE5A11FC-FB42-43A2-A998-FB84661171D8}" type="pres">
      <dgm:prSet presAssocID="{13578389-F8CF-49A7-BA82-6ED5C66717C2}" presName="parTrans" presStyleLbl="bgSibTrans2D1" presStyleIdx="4" presStyleCnt="5" custLinFactNeighborX="-6309" custLinFactNeighborY="17368"/>
      <dgm:spPr/>
    </dgm:pt>
    <dgm:pt modelId="{6DD008E1-D83C-4ABE-A2C5-9637E0FDC382}" type="pres">
      <dgm:prSet presAssocID="{B2BC5216-76F7-4B3E-B8DE-679D160025C3}" presName="node" presStyleLbl="node1" presStyleIdx="4" presStyleCnt="5" custScaleX="135546" custScaleY="42097" custRadScaleRad="101441" custRadScaleInc="-26874">
        <dgm:presLayoutVars>
          <dgm:bulletEnabled val="1"/>
        </dgm:presLayoutVars>
      </dgm:prSet>
      <dgm:spPr/>
    </dgm:pt>
  </dgm:ptLst>
  <dgm:cxnLst>
    <dgm:cxn modelId="{24396713-9647-4AA0-AF69-1AE42D07D453}" srcId="{3EDF0A0A-C72F-4787-8224-89EECD0EFDE9}" destId="{0DBADA97-5777-4F6A-8F91-935547A71BC1}" srcOrd="2" destOrd="0" parTransId="{33F93994-3AC2-4EE7-8F3A-882DB165A416}" sibTransId="{E29E26FF-6822-4EF6-A0BA-D58588D38828}"/>
    <dgm:cxn modelId="{EC46E932-34CC-47FC-A0D7-DEDB95698323}" type="presOf" srcId="{C07E3B7F-B6FE-402F-B433-B3133586A1A1}" destId="{1E3992F1-DF1A-4838-99A2-5E154B220E14}" srcOrd="0" destOrd="0" presId="urn:microsoft.com/office/officeart/2005/8/layout/radial4"/>
    <dgm:cxn modelId="{9BB63D43-95B2-45AE-BA8C-0A500DD06038}" type="presOf" srcId="{8BCDF004-53F7-47C5-AB84-756809CA3A33}" destId="{93941C1E-3727-4BE6-8C88-D704F157107D}" srcOrd="0" destOrd="0" presId="urn:microsoft.com/office/officeart/2005/8/layout/radial4"/>
    <dgm:cxn modelId="{154CF147-B5CB-454E-B876-3C2A4C68AC9B}" srcId="{FB72C3A7-1ACB-4B94-BBAE-CA61B3D369C4}" destId="{3EDF0A0A-C72F-4787-8224-89EECD0EFDE9}" srcOrd="0" destOrd="0" parTransId="{5B67DA33-7F6E-49A0-B6B5-EF86295CE72F}" sibTransId="{C346CFDC-7363-439C-9FCF-ECAD034CEAF2}"/>
    <dgm:cxn modelId="{413BAB49-1F6F-48E1-9436-8179DCD96947}" type="presOf" srcId="{809404AE-4CE1-47E1-9B55-DB5031F3B6DC}" destId="{67E51AAD-8F58-4309-B023-07242F39507E}" srcOrd="0" destOrd="0" presId="urn:microsoft.com/office/officeart/2005/8/layout/radial4"/>
    <dgm:cxn modelId="{FD6D086C-3D08-4CC0-A09C-86EE07B0E50E}" type="presOf" srcId="{33F93994-3AC2-4EE7-8F3A-882DB165A416}" destId="{1FC22DCA-5781-4C7C-8BD3-0877AFC72D1D}" srcOrd="0" destOrd="0" presId="urn:microsoft.com/office/officeart/2005/8/layout/radial4"/>
    <dgm:cxn modelId="{7464BF79-3155-4F84-95CA-8D091740C2FB}" type="presOf" srcId="{13578389-F8CF-49A7-BA82-6ED5C66717C2}" destId="{EE5A11FC-FB42-43A2-A998-FB84661171D8}" srcOrd="0" destOrd="0" presId="urn:microsoft.com/office/officeart/2005/8/layout/radial4"/>
    <dgm:cxn modelId="{408E518E-F6BC-44F4-A072-F8C3DB3D3174}" type="presOf" srcId="{B2BC5216-76F7-4B3E-B8DE-679D160025C3}" destId="{6DD008E1-D83C-4ABE-A2C5-9637E0FDC382}" srcOrd="0" destOrd="0" presId="urn:microsoft.com/office/officeart/2005/8/layout/radial4"/>
    <dgm:cxn modelId="{533AC28E-986C-4616-B4BF-F79C5AC6D134}" srcId="{3EDF0A0A-C72F-4787-8224-89EECD0EFDE9}" destId="{B3217675-3284-428D-A336-498BFE001C30}" srcOrd="0" destOrd="0" parTransId="{809404AE-4CE1-47E1-9B55-DB5031F3B6DC}" sibTransId="{6E670953-0230-4AC0-9202-FDEE6FCB4CD4}"/>
    <dgm:cxn modelId="{A7B0409D-6F9B-43AF-A44C-1F8DF6EFD2B7}" type="presOf" srcId="{0DBADA97-5777-4F6A-8F91-935547A71BC1}" destId="{F719DD0F-1A82-482E-AFCE-2E1A01B7CB6A}" srcOrd="0" destOrd="0" presId="urn:microsoft.com/office/officeart/2005/8/layout/radial4"/>
    <dgm:cxn modelId="{10C6CB9D-DC4F-47BE-8296-FB2721FC6EFD}" srcId="{3EDF0A0A-C72F-4787-8224-89EECD0EFDE9}" destId="{B2BC5216-76F7-4B3E-B8DE-679D160025C3}" srcOrd="4" destOrd="0" parTransId="{13578389-F8CF-49A7-BA82-6ED5C66717C2}" sibTransId="{05901099-35FE-454E-93CA-92A0EB48906C}"/>
    <dgm:cxn modelId="{BBD9BAA1-FE9B-4828-BFBE-4DFDAF19DA32}" srcId="{3EDF0A0A-C72F-4787-8224-89EECD0EFDE9}" destId="{C1006354-E104-40F4-A35B-6F34F205CE0B}" srcOrd="1" destOrd="0" parTransId="{AF34950D-87B0-4AAA-8AD7-FE7D8F98C071}" sibTransId="{737D0532-35AB-43C0-8A1B-AF93E1549B3A}"/>
    <dgm:cxn modelId="{A850F5BA-E34B-453D-ACE2-BC87DB3F3B45}" type="presOf" srcId="{3EDF0A0A-C72F-4787-8224-89EECD0EFDE9}" destId="{B2D9E73C-4A0F-4E00-B416-909D6F140AE7}" srcOrd="0" destOrd="0" presId="urn:microsoft.com/office/officeart/2005/8/layout/radial4"/>
    <dgm:cxn modelId="{37F3D0BE-6D44-48E1-B0DA-3A40920D68DF}" type="presOf" srcId="{C1006354-E104-40F4-A35B-6F34F205CE0B}" destId="{A37CE632-0CB8-4AA3-A392-7D4D73F491CC}" srcOrd="0" destOrd="0" presId="urn:microsoft.com/office/officeart/2005/8/layout/radial4"/>
    <dgm:cxn modelId="{B5CBB7C8-C8DF-4864-978C-F0482EAD6941}" type="presOf" srcId="{FB72C3A7-1ACB-4B94-BBAE-CA61B3D369C4}" destId="{85C9BEF0-39CE-48CA-BB4B-B4FC1697AD2E}" srcOrd="0" destOrd="0" presId="urn:microsoft.com/office/officeart/2005/8/layout/radial4"/>
    <dgm:cxn modelId="{B76D5FC9-C0E7-41CA-AD38-AD93D8C17C3A}" srcId="{3EDF0A0A-C72F-4787-8224-89EECD0EFDE9}" destId="{8BCDF004-53F7-47C5-AB84-756809CA3A33}" srcOrd="3" destOrd="0" parTransId="{C07E3B7F-B6FE-402F-B433-B3133586A1A1}" sibTransId="{D53789B6-F662-447F-8A4D-2B16552F887E}"/>
    <dgm:cxn modelId="{B17766CB-7AA3-4CFC-97C1-913976B75B0E}" type="presOf" srcId="{AF34950D-87B0-4AAA-8AD7-FE7D8F98C071}" destId="{94FCE31A-8FB1-4EBB-88A2-CDA8BCDACB25}" srcOrd="0" destOrd="0" presId="urn:microsoft.com/office/officeart/2005/8/layout/radial4"/>
    <dgm:cxn modelId="{E1828DF2-380A-4EF6-B538-34120C8B1B66}" type="presOf" srcId="{B3217675-3284-428D-A336-498BFE001C30}" destId="{D96DAE05-DA8D-4E93-882A-31D33D2C94EE}" srcOrd="0" destOrd="0" presId="urn:microsoft.com/office/officeart/2005/8/layout/radial4"/>
    <dgm:cxn modelId="{178DAEF2-B7F4-4C9E-820A-7E7E74EC0C24}" type="presParOf" srcId="{85C9BEF0-39CE-48CA-BB4B-B4FC1697AD2E}" destId="{B2D9E73C-4A0F-4E00-B416-909D6F140AE7}" srcOrd="0" destOrd="0" presId="urn:microsoft.com/office/officeart/2005/8/layout/radial4"/>
    <dgm:cxn modelId="{2D30CD02-67AA-4F14-8C28-2D20A5C00D46}" type="presParOf" srcId="{85C9BEF0-39CE-48CA-BB4B-B4FC1697AD2E}" destId="{67E51AAD-8F58-4309-B023-07242F39507E}" srcOrd="1" destOrd="0" presId="urn:microsoft.com/office/officeart/2005/8/layout/radial4"/>
    <dgm:cxn modelId="{EEB98C6F-54E7-4AFE-92D1-3E28B68AF556}" type="presParOf" srcId="{85C9BEF0-39CE-48CA-BB4B-B4FC1697AD2E}" destId="{D96DAE05-DA8D-4E93-882A-31D33D2C94EE}" srcOrd="2" destOrd="0" presId="urn:microsoft.com/office/officeart/2005/8/layout/radial4"/>
    <dgm:cxn modelId="{9BD55772-24B9-454F-97BD-8E1D7C8CD3A2}" type="presParOf" srcId="{85C9BEF0-39CE-48CA-BB4B-B4FC1697AD2E}" destId="{94FCE31A-8FB1-4EBB-88A2-CDA8BCDACB25}" srcOrd="3" destOrd="0" presId="urn:microsoft.com/office/officeart/2005/8/layout/radial4"/>
    <dgm:cxn modelId="{EA4425B1-3D86-4250-966F-5379F96EE10F}" type="presParOf" srcId="{85C9BEF0-39CE-48CA-BB4B-B4FC1697AD2E}" destId="{A37CE632-0CB8-4AA3-A392-7D4D73F491CC}" srcOrd="4" destOrd="0" presId="urn:microsoft.com/office/officeart/2005/8/layout/radial4"/>
    <dgm:cxn modelId="{174BE62C-9536-42DB-AB30-FD3DDF7541A7}" type="presParOf" srcId="{85C9BEF0-39CE-48CA-BB4B-B4FC1697AD2E}" destId="{1FC22DCA-5781-4C7C-8BD3-0877AFC72D1D}" srcOrd="5" destOrd="0" presId="urn:microsoft.com/office/officeart/2005/8/layout/radial4"/>
    <dgm:cxn modelId="{81FDEADA-DF37-4FDD-BB1C-32350DBC1425}" type="presParOf" srcId="{85C9BEF0-39CE-48CA-BB4B-B4FC1697AD2E}" destId="{F719DD0F-1A82-482E-AFCE-2E1A01B7CB6A}" srcOrd="6" destOrd="0" presId="urn:microsoft.com/office/officeart/2005/8/layout/radial4"/>
    <dgm:cxn modelId="{31787446-9BCC-480B-810B-B53BCF9BEB5A}" type="presParOf" srcId="{85C9BEF0-39CE-48CA-BB4B-B4FC1697AD2E}" destId="{1E3992F1-DF1A-4838-99A2-5E154B220E14}" srcOrd="7" destOrd="0" presId="urn:microsoft.com/office/officeart/2005/8/layout/radial4"/>
    <dgm:cxn modelId="{B56705ED-43C6-4E84-BE22-867402D66B97}" type="presParOf" srcId="{85C9BEF0-39CE-48CA-BB4B-B4FC1697AD2E}" destId="{93941C1E-3727-4BE6-8C88-D704F157107D}" srcOrd="8" destOrd="0" presId="urn:microsoft.com/office/officeart/2005/8/layout/radial4"/>
    <dgm:cxn modelId="{1BD47C61-A10E-4809-9C6C-CA2972067B4A}" type="presParOf" srcId="{85C9BEF0-39CE-48CA-BB4B-B4FC1697AD2E}" destId="{EE5A11FC-FB42-43A2-A998-FB84661171D8}" srcOrd="9" destOrd="0" presId="urn:microsoft.com/office/officeart/2005/8/layout/radial4"/>
    <dgm:cxn modelId="{EA58DDB7-A44A-4653-9E00-42ED998AC0AD}" type="presParOf" srcId="{85C9BEF0-39CE-48CA-BB4B-B4FC1697AD2E}" destId="{6DD008E1-D83C-4ABE-A2C5-9637E0FDC382}" srcOrd="10" destOrd="0" presId="urn:microsoft.com/office/officeart/2005/8/layout/radial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8C6859-F2DE-48EB-8D06-A456C70DC9FF}">
      <dsp:nvSpPr>
        <dsp:cNvPr id="0" name=""/>
        <dsp:cNvSpPr/>
      </dsp:nvSpPr>
      <dsp:spPr>
        <a:xfrm>
          <a:off x="0" y="8742"/>
          <a:ext cx="4777678" cy="87185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dirty="0"/>
            <a:t>Global societal challenge</a:t>
          </a:r>
          <a:endParaRPr lang="en-US" sz="2400" kern="1200" dirty="0"/>
        </a:p>
      </dsp:txBody>
      <dsp:txXfrm>
        <a:off x="42561" y="51303"/>
        <a:ext cx="4692556" cy="786736"/>
      </dsp:txXfrm>
    </dsp:sp>
    <dsp:sp modelId="{C7512758-92B3-4D8A-862F-CB0D34914721}">
      <dsp:nvSpPr>
        <dsp:cNvPr id="0" name=""/>
        <dsp:cNvSpPr/>
      </dsp:nvSpPr>
      <dsp:spPr>
        <a:xfrm>
          <a:off x="0" y="880600"/>
          <a:ext cx="4777678" cy="22914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1691"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GB" sz="2100" kern="1200" dirty="0"/>
            <a:t>1 in 5 sixteen+ year olds experience symptoms of anxiety and depression</a:t>
          </a:r>
          <a:endParaRPr lang="en-US" sz="2100" kern="1200" dirty="0"/>
        </a:p>
        <a:p>
          <a:pPr marL="228600" lvl="1" indent="-228600" algn="l" defTabSz="933450">
            <a:lnSpc>
              <a:spcPct val="90000"/>
            </a:lnSpc>
            <a:spcBef>
              <a:spcPct val="0"/>
            </a:spcBef>
            <a:spcAft>
              <a:spcPct val="20000"/>
            </a:spcAft>
            <a:buChar char="•"/>
          </a:pPr>
          <a:r>
            <a:rPr lang="en-GB" sz="2100" kern="1200" dirty="0"/>
            <a:t>10% of 5- to 16-year-olds have a clinically diagnosable mental health condition</a:t>
          </a:r>
          <a:endParaRPr lang="en-US" sz="2100" kern="1200" dirty="0"/>
        </a:p>
        <a:p>
          <a:pPr marL="228600" lvl="1" indent="-228600" algn="l" defTabSz="933450">
            <a:lnSpc>
              <a:spcPct val="90000"/>
            </a:lnSpc>
            <a:spcBef>
              <a:spcPct val="0"/>
            </a:spcBef>
            <a:spcAft>
              <a:spcPct val="20000"/>
            </a:spcAft>
            <a:buChar char="•"/>
          </a:pPr>
          <a:r>
            <a:rPr lang="en-GB" sz="2100" kern="1200"/>
            <a:t>Wellbeing declines between 10-12 years</a:t>
          </a:r>
          <a:endParaRPr lang="en-US" sz="2100" kern="1200"/>
        </a:p>
      </dsp:txBody>
      <dsp:txXfrm>
        <a:off x="0" y="880600"/>
        <a:ext cx="4777678" cy="2291489"/>
      </dsp:txXfrm>
    </dsp:sp>
    <dsp:sp modelId="{188E2914-21AE-4627-B3E5-CB1AFAECE08A}">
      <dsp:nvSpPr>
        <dsp:cNvPr id="0" name=""/>
        <dsp:cNvSpPr/>
      </dsp:nvSpPr>
      <dsp:spPr>
        <a:xfrm>
          <a:off x="0" y="3172090"/>
          <a:ext cx="4777678" cy="87185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dirty="0"/>
            <a:t>Children with anxiety disorders are unlikely to access support services.</a:t>
          </a:r>
          <a:endParaRPr lang="en-US" sz="2400" kern="1200" dirty="0"/>
        </a:p>
      </dsp:txBody>
      <dsp:txXfrm>
        <a:off x="42561" y="3214651"/>
        <a:ext cx="4692556" cy="786736"/>
      </dsp:txXfrm>
    </dsp:sp>
    <dsp:sp modelId="{70E648A9-E5FB-4558-8B2C-C10F7B9DE5CC}">
      <dsp:nvSpPr>
        <dsp:cNvPr id="0" name=""/>
        <dsp:cNvSpPr/>
      </dsp:nvSpPr>
      <dsp:spPr>
        <a:xfrm>
          <a:off x="0" y="4043948"/>
          <a:ext cx="4777678" cy="447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1691"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GB" sz="2100" kern="1200"/>
            <a:t>1 in 5 access mental health services</a:t>
          </a:r>
          <a:endParaRPr lang="en-US" sz="2100" kern="1200"/>
        </a:p>
      </dsp:txBody>
      <dsp:txXfrm>
        <a:off x="0" y="4043948"/>
        <a:ext cx="4777678" cy="4471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B104A2-3411-4BE6-AB9F-6F2DBEB2F383}">
      <dsp:nvSpPr>
        <dsp:cNvPr id="0" name=""/>
        <dsp:cNvSpPr/>
      </dsp:nvSpPr>
      <dsp:spPr>
        <a:xfrm>
          <a:off x="960" y="11532"/>
          <a:ext cx="3370600" cy="277979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2D2D8A5-8395-4315-89DC-11C607B3A87A}">
      <dsp:nvSpPr>
        <dsp:cNvPr id="0" name=""/>
        <dsp:cNvSpPr/>
      </dsp:nvSpPr>
      <dsp:spPr>
        <a:xfrm>
          <a:off x="375471" y="367318"/>
          <a:ext cx="3370600" cy="2779798"/>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dirty="0"/>
            <a:t>Evaluation of a hands-on engagement in 21-week nature engagement programme</a:t>
          </a:r>
          <a:endParaRPr lang="en-US" sz="2400" kern="1200" dirty="0"/>
        </a:p>
      </dsp:txBody>
      <dsp:txXfrm>
        <a:off x="456889" y="448736"/>
        <a:ext cx="3207764" cy="2616962"/>
      </dsp:txXfrm>
    </dsp:sp>
    <dsp:sp modelId="{D631ED37-FF45-461D-A131-B983506D41B3}">
      <dsp:nvSpPr>
        <dsp:cNvPr id="0" name=""/>
        <dsp:cNvSpPr/>
      </dsp:nvSpPr>
      <dsp:spPr>
        <a:xfrm>
          <a:off x="4120583" y="11532"/>
          <a:ext cx="3370600" cy="277979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0468CE1-BFE4-481C-9749-977212D40DCE}">
      <dsp:nvSpPr>
        <dsp:cNvPr id="0" name=""/>
        <dsp:cNvSpPr/>
      </dsp:nvSpPr>
      <dsp:spPr>
        <a:xfrm>
          <a:off x="4495094" y="367318"/>
          <a:ext cx="3370600" cy="2779798"/>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dirty="0"/>
            <a:t>With &gt;500 child participants, we found positive increases in mood, wellbeing, resiliency &amp; connection to nature.</a:t>
          </a:r>
          <a:endParaRPr lang="en-US" sz="2400" kern="1200" dirty="0"/>
        </a:p>
      </dsp:txBody>
      <dsp:txXfrm>
        <a:off x="4576512" y="448736"/>
        <a:ext cx="3207764" cy="26169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D9E73C-4A0F-4E00-B416-909D6F140AE7}">
      <dsp:nvSpPr>
        <dsp:cNvPr id="0" name=""/>
        <dsp:cNvSpPr/>
      </dsp:nvSpPr>
      <dsp:spPr>
        <a:xfrm>
          <a:off x="3396670" y="1044713"/>
          <a:ext cx="1948768" cy="1948768"/>
        </a:xfrm>
        <a:prstGeom prst="ellipse">
          <a:avLst/>
        </a:prstGeom>
        <a:solidFill>
          <a:schemeClr val="accent6">
            <a:lumMod val="50000"/>
          </a:schemeClr>
        </a:solidFill>
        <a:ln w="15875" cap="flat" cmpd="sng" algn="ctr">
          <a:solidFill>
            <a:schemeClr val="accent6">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GB" sz="2600" b="1" kern="1200" dirty="0">
              <a:solidFill>
                <a:schemeClr val="bg1"/>
              </a:solidFill>
            </a:rPr>
            <a:t>Greater wellbeing</a:t>
          </a:r>
        </a:p>
        <a:p>
          <a:pPr marL="0" lvl="0" indent="0" algn="ctr" defTabSz="1155700">
            <a:lnSpc>
              <a:spcPct val="90000"/>
            </a:lnSpc>
            <a:spcBef>
              <a:spcPct val="0"/>
            </a:spcBef>
            <a:spcAft>
              <a:spcPct val="35000"/>
            </a:spcAft>
            <a:buNone/>
          </a:pPr>
          <a:r>
            <a:rPr lang="en-GB" sz="2600" kern="1200" dirty="0">
              <a:solidFill>
                <a:schemeClr val="bg1"/>
              </a:solidFill>
              <a:effectLst/>
            </a:rPr>
            <a:t>R</a:t>
          </a:r>
          <a:r>
            <a:rPr lang="en-GB" sz="2600" kern="1200" baseline="30000" dirty="0">
              <a:solidFill>
                <a:schemeClr val="bg1"/>
              </a:solidFill>
              <a:effectLst/>
            </a:rPr>
            <a:t>2</a:t>
          </a:r>
          <a:r>
            <a:rPr lang="en-GB" sz="2600" kern="1200" dirty="0">
              <a:solidFill>
                <a:schemeClr val="bg1"/>
              </a:solidFill>
              <a:effectLst/>
            </a:rPr>
            <a:t> = 50%</a:t>
          </a:r>
          <a:endParaRPr lang="en-GB" sz="2600" b="1" kern="1200" dirty="0">
            <a:solidFill>
              <a:schemeClr val="bg1"/>
            </a:solidFill>
          </a:endParaRPr>
        </a:p>
      </dsp:txBody>
      <dsp:txXfrm>
        <a:off x="3682060" y="1330103"/>
        <a:ext cx="1377988" cy="1377988"/>
      </dsp:txXfrm>
    </dsp:sp>
    <dsp:sp modelId="{67E51AAD-8F58-4309-B023-07242F39507E}">
      <dsp:nvSpPr>
        <dsp:cNvPr id="0" name=""/>
        <dsp:cNvSpPr/>
      </dsp:nvSpPr>
      <dsp:spPr>
        <a:xfrm rot="11774678">
          <a:off x="2494859" y="1133077"/>
          <a:ext cx="965013" cy="622721"/>
        </a:xfrm>
        <a:prstGeom prst="leftArrow">
          <a:avLst>
            <a:gd name="adj1" fmla="val 60000"/>
            <a:gd name="adj2" fmla="val 50000"/>
          </a:avLst>
        </a:prstGeom>
        <a:solidFill>
          <a:schemeClr val="accent6">
            <a:lumMod val="60000"/>
            <a:lumOff val="40000"/>
          </a:schemeClr>
        </a:solidFill>
        <a:ln>
          <a:solidFill>
            <a:schemeClr val="accent6">
              <a:lumMod val="50000"/>
            </a:schemeClr>
          </a:solidFill>
        </a:ln>
        <a:effectLst/>
      </dsp:spPr>
      <dsp:style>
        <a:lnRef idx="0">
          <a:scrgbClr r="0" g="0" b="0"/>
        </a:lnRef>
        <a:fillRef idx="1">
          <a:scrgbClr r="0" g="0" b="0"/>
        </a:fillRef>
        <a:effectRef idx="0">
          <a:scrgbClr r="0" g="0" b="0"/>
        </a:effectRef>
        <a:fontRef idx="minor">
          <a:schemeClr val="lt1"/>
        </a:fontRef>
      </dsp:style>
    </dsp:sp>
    <dsp:sp modelId="{D96DAE05-DA8D-4E93-882A-31D33D2C94EE}">
      <dsp:nvSpPr>
        <dsp:cNvPr id="0" name=""/>
        <dsp:cNvSpPr/>
      </dsp:nvSpPr>
      <dsp:spPr>
        <a:xfrm>
          <a:off x="722333" y="805303"/>
          <a:ext cx="2139359" cy="1047467"/>
        </a:xfrm>
        <a:prstGeom prst="roundRect">
          <a:avLst>
            <a:gd name="adj" fmla="val 10000"/>
          </a:avLst>
        </a:prstGeom>
        <a:solidFill>
          <a:schemeClr val="accent6">
            <a:lumMod val="75000"/>
          </a:schemeClr>
        </a:solidFill>
        <a:ln w="15875" cap="flat" cmpd="sng" algn="ctr">
          <a:solidFill>
            <a:schemeClr val="accent6">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bg1"/>
              </a:solidFill>
              <a:sym typeface="Wingdings" panose="05000000000000000000" pitchFamily="2" charset="2"/>
            </a:rPr>
            <a:t></a:t>
          </a:r>
          <a:r>
            <a:rPr lang="en-GB" sz="1800" kern="1200" dirty="0">
              <a:solidFill>
                <a:schemeClr val="bg1"/>
              </a:solidFill>
            </a:rPr>
            <a:t> pre-visit wellbeing</a:t>
          </a:r>
        </a:p>
      </dsp:txBody>
      <dsp:txXfrm>
        <a:off x="753012" y="835982"/>
        <a:ext cx="2078001" cy="986109"/>
      </dsp:txXfrm>
    </dsp:sp>
    <dsp:sp modelId="{94FCE31A-8FB1-4EBB-88A2-CDA8BCDACB25}">
      <dsp:nvSpPr>
        <dsp:cNvPr id="0" name=""/>
        <dsp:cNvSpPr/>
      </dsp:nvSpPr>
      <dsp:spPr>
        <a:xfrm rot="21477409">
          <a:off x="5330824" y="1585295"/>
          <a:ext cx="1520589" cy="622721"/>
        </a:xfrm>
        <a:prstGeom prst="leftArrow">
          <a:avLst>
            <a:gd name="adj1" fmla="val 60000"/>
            <a:gd name="adj2" fmla="val 50000"/>
          </a:avLst>
        </a:prstGeom>
        <a:solidFill>
          <a:schemeClr val="accent6">
            <a:lumMod val="60000"/>
            <a:lumOff val="40000"/>
          </a:schemeClr>
        </a:solidFill>
        <a:ln>
          <a:solidFill>
            <a:schemeClr val="accent6">
              <a:lumMod val="50000"/>
            </a:schemeClr>
          </a:solidFill>
        </a:ln>
        <a:effectLst/>
      </dsp:spPr>
      <dsp:style>
        <a:lnRef idx="0">
          <a:scrgbClr r="0" g="0" b="0"/>
        </a:lnRef>
        <a:fillRef idx="1">
          <a:scrgbClr r="0" g="0" b="0"/>
        </a:fillRef>
        <a:effectRef idx="0">
          <a:scrgbClr r="0" g="0" b="0"/>
        </a:effectRef>
        <a:fontRef idx="minor">
          <a:schemeClr val="lt1"/>
        </a:fontRef>
      </dsp:style>
    </dsp:sp>
    <dsp:sp modelId="{A37CE632-0CB8-4AA3-A392-7D4D73F491CC}">
      <dsp:nvSpPr>
        <dsp:cNvPr id="0" name=""/>
        <dsp:cNvSpPr/>
      </dsp:nvSpPr>
      <dsp:spPr>
        <a:xfrm>
          <a:off x="5939780" y="1023304"/>
          <a:ext cx="2026210" cy="1807369"/>
        </a:xfrm>
        <a:prstGeom prst="roundRect">
          <a:avLst>
            <a:gd name="adj" fmla="val 10000"/>
          </a:avLst>
        </a:prstGeom>
        <a:solidFill>
          <a:schemeClr val="accent6">
            <a:lumMod val="75000"/>
          </a:schemeClr>
        </a:solidFill>
        <a:ln w="15875" cap="flat" cmpd="sng" algn="ctr">
          <a:solidFill>
            <a:schemeClr val="accent6">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bg1"/>
              </a:solidFill>
              <a:sym typeface="Wingdings" panose="05000000000000000000" pitchFamily="2" charset="2"/>
            </a:rPr>
            <a:t></a:t>
          </a:r>
          <a:r>
            <a:rPr lang="en-GB" sz="1800" kern="1200" dirty="0">
              <a:solidFill>
                <a:schemeClr val="bg1"/>
              </a:solidFill>
            </a:rPr>
            <a:t> in anxiety &amp; depressive symptoms &amp; improvements during visit</a:t>
          </a:r>
        </a:p>
      </dsp:txBody>
      <dsp:txXfrm>
        <a:off x="5992716" y="1076240"/>
        <a:ext cx="1920338" cy="1701497"/>
      </dsp:txXfrm>
    </dsp:sp>
    <dsp:sp modelId="{1FC22DCA-5781-4C7C-8BD3-0877AFC72D1D}">
      <dsp:nvSpPr>
        <dsp:cNvPr id="0" name=""/>
        <dsp:cNvSpPr/>
      </dsp:nvSpPr>
      <dsp:spPr>
        <a:xfrm rot="9487434">
          <a:off x="2543361" y="2290501"/>
          <a:ext cx="966697" cy="622721"/>
        </a:xfrm>
        <a:prstGeom prst="leftArrow">
          <a:avLst>
            <a:gd name="adj1" fmla="val 60000"/>
            <a:gd name="adj2" fmla="val 50000"/>
          </a:avLst>
        </a:prstGeom>
        <a:solidFill>
          <a:schemeClr val="accent6">
            <a:lumMod val="60000"/>
            <a:lumOff val="40000"/>
          </a:schemeClr>
        </a:solidFill>
        <a:ln>
          <a:solidFill>
            <a:schemeClr val="accent6">
              <a:lumMod val="50000"/>
            </a:schemeClr>
          </a:solidFill>
        </a:ln>
        <a:effectLst/>
      </dsp:spPr>
      <dsp:style>
        <a:lnRef idx="0">
          <a:scrgbClr r="0" g="0" b="0"/>
        </a:lnRef>
        <a:fillRef idx="1">
          <a:scrgbClr r="0" g="0" b="0"/>
        </a:fillRef>
        <a:effectRef idx="0">
          <a:scrgbClr r="0" g="0" b="0"/>
        </a:effectRef>
        <a:fontRef idx="minor">
          <a:schemeClr val="lt1"/>
        </a:fontRef>
      </dsp:style>
    </dsp:sp>
    <dsp:sp modelId="{F719DD0F-1A82-482E-AFCE-2E1A01B7CB6A}">
      <dsp:nvSpPr>
        <dsp:cNvPr id="0" name=""/>
        <dsp:cNvSpPr/>
      </dsp:nvSpPr>
      <dsp:spPr>
        <a:xfrm>
          <a:off x="683492" y="2185656"/>
          <a:ext cx="2139359" cy="1047467"/>
        </a:xfrm>
        <a:prstGeom prst="roundRect">
          <a:avLst>
            <a:gd name="adj" fmla="val 10000"/>
          </a:avLst>
        </a:prstGeom>
        <a:solidFill>
          <a:schemeClr val="accent6">
            <a:lumMod val="75000"/>
          </a:schemeClr>
        </a:solidFill>
        <a:ln w="15875" cap="flat" cmpd="sng" algn="ctr">
          <a:solidFill>
            <a:schemeClr val="accent6">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GB" sz="1800" kern="1200" dirty="0">
              <a:solidFill>
                <a:schemeClr val="bg1"/>
              </a:solidFill>
              <a:sym typeface="Wingdings" panose="05000000000000000000" pitchFamily="2" charset="2"/>
            </a:rPr>
            <a:t></a:t>
          </a:r>
          <a:r>
            <a:rPr lang="en-GB" sz="1800" kern="1200" dirty="0">
              <a:solidFill>
                <a:schemeClr val="bg1"/>
              </a:solidFill>
            </a:rPr>
            <a:t> C2N &amp; improvements during visit</a:t>
          </a:r>
        </a:p>
      </dsp:txBody>
      <dsp:txXfrm>
        <a:off x="714171" y="2216335"/>
        <a:ext cx="2078001" cy="9861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D9E73C-4A0F-4E00-B416-909D6F140AE7}">
      <dsp:nvSpPr>
        <dsp:cNvPr id="0" name=""/>
        <dsp:cNvSpPr/>
      </dsp:nvSpPr>
      <dsp:spPr>
        <a:xfrm>
          <a:off x="2469683" y="1552297"/>
          <a:ext cx="1788895" cy="1788895"/>
        </a:xfrm>
        <a:prstGeom prst="ellipse">
          <a:avLst/>
        </a:prstGeom>
        <a:solidFill>
          <a:schemeClr val="accent1">
            <a:lumMod val="75000"/>
          </a:schemeClr>
        </a:solidFill>
        <a:ln w="15875" cap="flat" cmpd="sng" algn="ctr">
          <a:solidFill>
            <a:schemeClr val="accent1">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GB" sz="2600" b="1" kern="1200" dirty="0">
              <a:effectLst/>
            </a:rPr>
            <a:t>Greater C2N</a:t>
          </a:r>
        </a:p>
        <a:p>
          <a:pPr marL="0" lvl="0" indent="0" algn="ctr" defTabSz="1155700">
            <a:lnSpc>
              <a:spcPct val="90000"/>
            </a:lnSpc>
            <a:spcBef>
              <a:spcPct val="0"/>
            </a:spcBef>
            <a:spcAft>
              <a:spcPct val="35000"/>
            </a:spcAft>
            <a:buNone/>
          </a:pPr>
          <a:r>
            <a:rPr lang="en-GB" sz="2600" kern="1200" dirty="0">
              <a:effectLst/>
            </a:rPr>
            <a:t>R</a:t>
          </a:r>
          <a:r>
            <a:rPr lang="en-GB" sz="2600" kern="1200" baseline="30000" dirty="0">
              <a:effectLst/>
            </a:rPr>
            <a:t>2</a:t>
          </a:r>
          <a:r>
            <a:rPr lang="en-GB" sz="2600" kern="1200" dirty="0">
              <a:effectLst/>
            </a:rPr>
            <a:t> = 36%</a:t>
          </a:r>
        </a:p>
      </dsp:txBody>
      <dsp:txXfrm>
        <a:off x="2731661" y="1814275"/>
        <a:ext cx="1264939" cy="1264939"/>
      </dsp:txXfrm>
    </dsp:sp>
    <dsp:sp modelId="{67E51AAD-8F58-4309-B023-07242F39507E}">
      <dsp:nvSpPr>
        <dsp:cNvPr id="0" name=""/>
        <dsp:cNvSpPr/>
      </dsp:nvSpPr>
      <dsp:spPr>
        <a:xfrm rot="11101589">
          <a:off x="1028359" y="2333401"/>
          <a:ext cx="1386585" cy="507041"/>
        </a:xfrm>
        <a:prstGeom prst="leftArrow">
          <a:avLst>
            <a:gd name="adj1" fmla="val 60000"/>
            <a:gd name="adj2" fmla="val 50000"/>
          </a:avLst>
        </a:prstGeom>
        <a:solidFill>
          <a:schemeClr val="accent1">
            <a:lumMod val="60000"/>
            <a:lumOff val="40000"/>
          </a:schemeClr>
        </a:solidFill>
        <a:ln>
          <a:solidFill>
            <a:schemeClr val="accent1">
              <a:lumMod val="75000"/>
            </a:schemeClr>
          </a:solidFill>
        </a:ln>
        <a:effectLst/>
      </dsp:spPr>
      <dsp:style>
        <a:lnRef idx="0">
          <a:scrgbClr r="0" g="0" b="0"/>
        </a:lnRef>
        <a:fillRef idx="1">
          <a:scrgbClr r="0" g="0" b="0"/>
        </a:fillRef>
        <a:effectRef idx="0">
          <a:scrgbClr r="0" g="0" b="0"/>
        </a:effectRef>
        <a:fontRef idx="minor">
          <a:schemeClr val="lt1"/>
        </a:fontRef>
      </dsp:style>
    </dsp:sp>
    <dsp:sp modelId="{D96DAE05-DA8D-4E93-882A-31D33D2C94EE}">
      <dsp:nvSpPr>
        <dsp:cNvPr id="0" name=""/>
        <dsp:cNvSpPr/>
      </dsp:nvSpPr>
      <dsp:spPr>
        <a:xfrm>
          <a:off x="81668" y="2256644"/>
          <a:ext cx="1845241" cy="569197"/>
        </a:xfrm>
        <a:prstGeom prst="roundRect">
          <a:avLst>
            <a:gd name="adj" fmla="val 10000"/>
          </a:avLst>
        </a:prstGeom>
        <a:solidFill>
          <a:schemeClr val="accent1">
            <a:hueOff val="0"/>
            <a:satOff val="0"/>
            <a:lumOff val="0"/>
            <a:alphaOff val="0"/>
          </a:schemeClr>
        </a:solidFill>
        <a:ln w="15875" cap="flat" cmpd="sng" algn="ctr">
          <a:solidFill>
            <a:schemeClr val="accent1">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GB" sz="1800" kern="1200" dirty="0">
              <a:effectLst/>
              <a:sym typeface="Wingdings" panose="05000000000000000000" pitchFamily="2" charset="2"/>
            </a:rPr>
            <a:t></a:t>
          </a:r>
          <a:r>
            <a:rPr lang="en-GB" sz="1800" kern="1200" dirty="0">
              <a:effectLst/>
            </a:rPr>
            <a:t> Anxiety post walk </a:t>
          </a:r>
        </a:p>
      </dsp:txBody>
      <dsp:txXfrm>
        <a:off x="98339" y="2273315"/>
        <a:ext cx="1811899" cy="535855"/>
      </dsp:txXfrm>
    </dsp:sp>
    <dsp:sp modelId="{94FCE31A-8FB1-4EBB-88A2-CDA8BCDACB25}">
      <dsp:nvSpPr>
        <dsp:cNvPr id="0" name=""/>
        <dsp:cNvSpPr/>
      </dsp:nvSpPr>
      <dsp:spPr>
        <a:xfrm rot="12719438">
          <a:off x="1249038" y="1162877"/>
          <a:ext cx="1558457" cy="507041"/>
        </a:xfrm>
        <a:prstGeom prst="leftArrow">
          <a:avLst>
            <a:gd name="adj1" fmla="val 60000"/>
            <a:gd name="adj2" fmla="val 50000"/>
          </a:avLst>
        </a:prstGeom>
        <a:solidFill>
          <a:schemeClr val="accent1">
            <a:lumMod val="60000"/>
            <a:lumOff val="40000"/>
          </a:schemeClr>
        </a:solidFill>
        <a:ln>
          <a:solidFill>
            <a:schemeClr val="accent1">
              <a:lumMod val="75000"/>
            </a:schemeClr>
          </a:solidFill>
        </a:ln>
        <a:effectLst/>
      </dsp:spPr>
      <dsp:style>
        <a:lnRef idx="0">
          <a:scrgbClr r="0" g="0" b="0"/>
        </a:lnRef>
        <a:fillRef idx="1">
          <a:scrgbClr r="0" g="0" b="0"/>
        </a:fillRef>
        <a:effectRef idx="0">
          <a:scrgbClr r="0" g="0" b="0"/>
        </a:effectRef>
        <a:fontRef idx="minor">
          <a:schemeClr val="lt1"/>
        </a:fontRef>
      </dsp:style>
    </dsp:sp>
    <dsp:sp modelId="{A37CE632-0CB8-4AA3-A392-7D4D73F491CC}">
      <dsp:nvSpPr>
        <dsp:cNvPr id="0" name=""/>
        <dsp:cNvSpPr/>
      </dsp:nvSpPr>
      <dsp:spPr>
        <a:xfrm>
          <a:off x="83019" y="642251"/>
          <a:ext cx="2247578" cy="913877"/>
        </a:xfrm>
        <a:prstGeom prst="roundRect">
          <a:avLst>
            <a:gd name="adj" fmla="val 10000"/>
          </a:avLst>
        </a:prstGeom>
        <a:solidFill>
          <a:schemeClr val="accent1">
            <a:hueOff val="0"/>
            <a:satOff val="0"/>
            <a:lumOff val="0"/>
            <a:alphaOff val="0"/>
          </a:schemeClr>
        </a:solidFill>
        <a:ln w="15875" cap="flat" cmpd="sng" algn="ctr">
          <a:solidFill>
            <a:schemeClr val="accent1">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GB" sz="1800" kern="1200" dirty="0">
              <a:effectLst/>
              <a:sym typeface="Wingdings" panose="05000000000000000000" pitchFamily="2" charset="2"/>
            </a:rPr>
            <a:t></a:t>
          </a:r>
          <a:r>
            <a:rPr lang="en-GB" sz="1800" kern="1200" dirty="0">
              <a:effectLst/>
            </a:rPr>
            <a:t> wellbeing &amp; improvements during visit</a:t>
          </a:r>
        </a:p>
      </dsp:txBody>
      <dsp:txXfrm>
        <a:off x="109786" y="669018"/>
        <a:ext cx="2194044" cy="860343"/>
      </dsp:txXfrm>
    </dsp:sp>
    <dsp:sp modelId="{1FC22DCA-5781-4C7C-8BD3-0877AFC72D1D}">
      <dsp:nvSpPr>
        <dsp:cNvPr id="0" name=""/>
        <dsp:cNvSpPr/>
      </dsp:nvSpPr>
      <dsp:spPr>
        <a:xfrm rot="17339431">
          <a:off x="3098701" y="651957"/>
          <a:ext cx="1076419" cy="507041"/>
        </a:xfrm>
        <a:prstGeom prst="leftArrow">
          <a:avLst>
            <a:gd name="adj1" fmla="val 60000"/>
            <a:gd name="adj2" fmla="val 50000"/>
          </a:avLst>
        </a:prstGeom>
        <a:solidFill>
          <a:schemeClr val="accent1">
            <a:lumMod val="60000"/>
            <a:lumOff val="40000"/>
          </a:schemeClr>
        </a:solidFill>
        <a:ln>
          <a:solidFill>
            <a:schemeClr val="accent1">
              <a:lumMod val="75000"/>
            </a:schemeClr>
          </a:solidFill>
        </a:ln>
        <a:effectLst/>
      </dsp:spPr>
      <dsp:style>
        <a:lnRef idx="0">
          <a:scrgbClr r="0" g="0" b="0"/>
        </a:lnRef>
        <a:fillRef idx="1">
          <a:scrgbClr r="0" g="0" b="0"/>
        </a:fillRef>
        <a:effectRef idx="0">
          <a:scrgbClr r="0" g="0" b="0"/>
        </a:effectRef>
        <a:fontRef idx="minor">
          <a:schemeClr val="lt1"/>
        </a:fontRef>
      </dsp:style>
    </dsp:sp>
    <dsp:sp modelId="{F719DD0F-1A82-482E-AFCE-2E1A01B7CB6A}">
      <dsp:nvSpPr>
        <dsp:cNvPr id="0" name=""/>
        <dsp:cNvSpPr/>
      </dsp:nvSpPr>
      <dsp:spPr>
        <a:xfrm>
          <a:off x="2615114" y="208806"/>
          <a:ext cx="2628789" cy="569197"/>
        </a:xfrm>
        <a:prstGeom prst="roundRect">
          <a:avLst>
            <a:gd name="adj" fmla="val 10000"/>
          </a:avLst>
        </a:prstGeom>
        <a:solidFill>
          <a:schemeClr val="accent1">
            <a:hueOff val="0"/>
            <a:satOff val="0"/>
            <a:lumOff val="0"/>
            <a:alphaOff val="0"/>
          </a:schemeClr>
        </a:solidFill>
        <a:ln w="15875" cap="flat" cmpd="sng" algn="ctr">
          <a:solidFill>
            <a:schemeClr val="accent1">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GB" sz="1800" kern="1200" dirty="0">
              <a:effectLst/>
            </a:rPr>
            <a:t>Habitat visited (meadows)</a:t>
          </a:r>
        </a:p>
      </dsp:txBody>
      <dsp:txXfrm>
        <a:off x="2631785" y="225477"/>
        <a:ext cx="2595447" cy="535855"/>
      </dsp:txXfrm>
    </dsp:sp>
    <dsp:sp modelId="{1E3992F1-DF1A-4838-99A2-5E154B220E14}">
      <dsp:nvSpPr>
        <dsp:cNvPr id="0" name=""/>
        <dsp:cNvSpPr/>
      </dsp:nvSpPr>
      <dsp:spPr>
        <a:xfrm rot="20078984">
          <a:off x="4096045" y="1466960"/>
          <a:ext cx="1207175" cy="507041"/>
        </a:xfrm>
        <a:prstGeom prst="leftArrow">
          <a:avLst>
            <a:gd name="adj1" fmla="val 60000"/>
            <a:gd name="adj2" fmla="val 50000"/>
          </a:avLst>
        </a:prstGeom>
        <a:solidFill>
          <a:schemeClr val="accent1">
            <a:lumMod val="60000"/>
            <a:lumOff val="40000"/>
          </a:schemeClr>
        </a:solidFill>
        <a:ln>
          <a:solidFill>
            <a:schemeClr val="accent1">
              <a:lumMod val="75000"/>
            </a:schemeClr>
          </a:solidFill>
        </a:ln>
        <a:effectLst/>
      </dsp:spPr>
      <dsp:style>
        <a:lnRef idx="0">
          <a:scrgbClr r="0" g="0" b="0"/>
        </a:lnRef>
        <a:fillRef idx="1">
          <a:scrgbClr r="0" g="0" b="0"/>
        </a:fillRef>
        <a:effectRef idx="0">
          <a:scrgbClr r="0" g="0" b="0"/>
        </a:effectRef>
        <a:fontRef idx="minor">
          <a:schemeClr val="lt1"/>
        </a:fontRef>
      </dsp:style>
    </dsp:sp>
    <dsp:sp modelId="{93941C1E-3727-4BE6-8C88-D704F157107D}">
      <dsp:nvSpPr>
        <dsp:cNvPr id="0" name=""/>
        <dsp:cNvSpPr/>
      </dsp:nvSpPr>
      <dsp:spPr>
        <a:xfrm>
          <a:off x="4825694" y="1255148"/>
          <a:ext cx="1771129" cy="569197"/>
        </a:xfrm>
        <a:prstGeom prst="roundRect">
          <a:avLst>
            <a:gd name="adj" fmla="val 10000"/>
          </a:avLst>
        </a:prstGeom>
        <a:solidFill>
          <a:schemeClr val="accent1">
            <a:hueOff val="0"/>
            <a:satOff val="0"/>
            <a:lumOff val="0"/>
            <a:alphaOff val="0"/>
          </a:schemeClr>
        </a:solidFill>
        <a:ln w="15875" cap="flat" cmpd="sng" algn="ctr">
          <a:solidFill>
            <a:schemeClr val="accent1">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GB" sz="1800" kern="1200" dirty="0">
              <a:effectLst/>
              <a:sym typeface="Wingdings" panose="05000000000000000000" pitchFamily="2" charset="2"/>
            </a:rPr>
            <a:t></a:t>
          </a:r>
          <a:r>
            <a:rPr lang="en-GB" sz="1800" kern="1200" dirty="0">
              <a:effectLst/>
            </a:rPr>
            <a:t> Age</a:t>
          </a:r>
        </a:p>
      </dsp:txBody>
      <dsp:txXfrm>
        <a:off x="4842365" y="1271819"/>
        <a:ext cx="1737787" cy="535855"/>
      </dsp:txXfrm>
    </dsp:sp>
    <dsp:sp modelId="{EE5A11FC-FB42-43A2-A998-FB84661171D8}">
      <dsp:nvSpPr>
        <dsp:cNvPr id="0" name=""/>
        <dsp:cNvSpPr/>
      </dsp:nvSpPr>
      <dsp:spPr>
        <a:xfrm rot="508302">
          <a:off x="4230908" y="2547208"/>
          <a:ext cx="1631303" cy="507041"/>
        </a:xfrm>
        <a:prstGeom prst="leftArrow">
          <a:avLst>
            <a:gd name="adj1" fmla="val 60000"/>
            <a:gd name="adj2" fmla="val 50000"/>
          </a:avLst>
        </a:prstGeom>
        <a:solidFill>
          <a:schemeClr val="accent1">
            <a:lumMod val="60000"/>
            <a:lumOff val="40000"/>
          </a:schemeClr>
        </a:solidFill>
        <a:ln>
          <a:solidFill>
            <a:schemeClr val="accent1">
              <a:lumMod val="75000"/>
            </a:schemeClr>
          </a:solidFill>
        </a:ln>
        <a:effectLst/>
      </dsp:spPr>
      <dsp:style>
        <a:lnRef idx="0">
          <a:scrgbClr r="0" g="0" b="0"/>
        </a:lnRef>
        <a:fillRef idx="1">
          <a:scrgbClr r="0" g="0" b="0"/>
        </a:fillRef>
        <a:effectRef idx="0">
          <a:scrgbClr r="0" g="0" b="0"/>
        </a:effectRef>
        <a:fontRef idx="minor">
          <a:schemeClr val="lt1"/>
        </a:fontRef>
      </dsp:style>
    </dsp:sp>
    <dsp:sp modelId="{6DD008E1-D83C-4ABE-A2C5-9637E0FDC382}">
      <dsp:nvSpPr>
        <dsp:cNvPr id="0" name=""/>
        <dsp:cNvSpPr/>
      </dsp:nvSpPr>
      <dsp:spPr>
        <a:xfrm>
          <a:off x="4810773" y="2548229"/>
          <a:ext cx="2290913" cy="569197"/>
        </a:xfrm>
        <a:prstGeom prst="roundRect">
          <a:avLst>
            <a:gd name="adj" fmla="val 10000"/>
          </a:avLst>
        </a:prstGeom>
        <a:solidFill>
          <a:schemeClr val="accent1">
            <a:hueOff val="0"/>
            <a:satOff val="0"/>
            <a:lumOff val="0"/>
            <a:alphaOff val="0"/>
          </a:schemeClr>
        </a:solidFill>
        <a:ln w="15875" cap="flat" cmpd="sng" algn="ctr">
          <a:solidFill>
            <a:schemeClr val="accent1">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GB" sz="1800" kern="1200" dirty="0">
              <a:effectLst/>
              <a:sym typeface="Wingdings" panose="05000000000000000000" pitchFamily="2" charset="2"/>
            </a:rPr>
            <a:t></a:t>
          </a:r>
          <a:r>
            <a:rPr lang="en-GB" sz="1800" kern="1200" dirty="0">
              <a:effectLst/>
            </a:rPr>
            <a:t> pre-visit C2N</a:t>
          </a:r>
        </a:p>
      </dsp:txBody>
      <dsp:txXfrm>
        <a:off x="4827444" y="2564900"/>
        <a:ext cx="2257571" cy="53585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D8E7403-EB4A-4177-AFCE-6A9D7B160C6F}"/>
              </a:ext>
            </a:extLst>
          </p:cNvPr>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pPr rtl="0"/>
            <a:endParaRPr lang="en-GB"/>
          </a:p>
        </p:txBody>
      </p:sp>
      <p:sp>
        <p:nvSpPr>
          <p:cNvPr id="3" name="Date Placeholder 2">
            <a:extLst>
              <a:ext uri="{FF2B5EF4-FFF2-40B4-BE49-F238E27FC236}">
                <a16:creationId xmlns:a16="http://schemas.microsoft.com/office/drawing/2014/main" id="{DAC49177-C030-4043-9380-EA6E4C94A164}"/>
              </a:ext>
            </a:extLst>
          </p:cNvPr>
          <p:cNvSpPr>
            <a:spLocks noGrp="1"/>
          </p:cNvSpPr>
          <p:nvPr>
            <p:ph type="dt" sz="quarter" idx="1"/>
          </p:nvPr>
        </p:nvSpPr>
        <p:spPr>
          <a:xfrm>
            <a:off x="3848645" y="0"/>
            <a:ext cx="2944283" cy="498295"/>
          </a:xfrm>
          <a:prstGeom prst="rect">
            <a:avLst/>
          </a:prstGeom>
        </p:spPr>
        <p:txBody>
          <a:bodyPr vert="horz" lIns="91440" tIns="45720" rIns="91440" bIns="45720" rtlCol="0"/>
          <a:lstStyle>
            <a:lvl1pPr algn="r">
              <a:defRPr sz="1200"/>
            </a:lvl1pPr>
          </a:lstStyle>
          <a:p>
            <a:pPr rtl="0"/>
            <a:fld id="{A663C334-78CA-4E1A-9D54-3E3430963041}" type="datetime1">
              <a:rPr lang="en-GB" smtClean="0"/>
              <a:t>19/06/2024</a:t>
            </a:fld>
            <a:endParaRPr lang="en-GB" dirty="0"/>
          </a:p>
        </p:txBody>
      </p:sp>
      <p:sp>
        <p:nvSpPr>
          <p:cNvPr id="4" name="Footer Placeholder 3">
            <a:extLst>
              <a:ext uri="{FF2B5EF4-FFF2-40B4-BE49-F238E27FC236}">
                <a16:creationId xmlns:a16="http://schemas.microsoft.com/office/drawing/2014/main" id="{BC4C83CE-EC9B-40C4-BD7A-48797AE5B1D7}"/>
              </a:ext>
            </a:extLst>
          </p:cNvPr>
          <p:cNvSpPr>
            <a:spLocks noGrp="1"/>
          </p:cNvSpPr>
          <p:nvPr>
            <p:ph type="ftr" sz="quarter" idx="2"/>
          </p:nvPr>
        </p:nvSpPr>
        <p:spPr>
          <a:xfrm>
            <a:off x="0" y="9433107"/>
            <a:ext cx="2944283" cy="498294"/>
          </a:xfrm>
          <a:prstGeom prst="rect">
            <a:avLst/>
          </a:prstGeom>
        </p:spPr>
        <p:txBody>
          <a:bodyPr vert="horz" lIns="91440" tIns="45720" rIns="91440" bIns="45720" rtlCol="0" anchor="b"/>
          <a:lstStyle>
            <a:lvl1pPr algn="l">
              <a:defRPr sz="1200"/>
            </a:lvl1pPr>
          </a:lstStyle>
          <a:p>
            <a:pPr rtl="0"/>
            <a:endParaRPr lang="en-GB"/>
          </a:p>
        </p:txBody>
      </p:sp>
      <p:sp>
        <p:nvSpPr>
          <p:cNvPr id="5" name="Slide Number Placeholder 4">
            <a:extLst>
              <a:ext uri="{FF2B5EF4-FFF2-40B4-BE49-F238E27FC236}">
                <a16:creationId xmlns:a16="http://schemas.microsoft.com/office/drawing/2014/main" id="{7EE9A75D-9B4E-4704-98C7-2A42472F118C}"/>
              </a:ext>
            </a:extLst>
          </p:cNvPr>
          <p:cNvSpPr>
            <a:spLocks noGrp="1"/>
          </p:cNvSpPr>
          <p:nvPr>
            <p:ph type="sldNum" sz="quarter" idx="3"/>
          </p:nvPr>
        </p:nvSpPr>
        <p:spPr>
          <a:xfrm>
            <a:off x="3848645" y="9433107"/>
            <a:ext cx="2944283" cy="498294"/>
          </a:xfrm>
          <a:prstGeom prst="rect">
            <a:avLst/>
          </a:prstGeom>
        </p:spPr>
        <p:txBody>
          <a:bodyPr vert="horz" lIns="91440" tIns="45720" rIns="91440" bIns="45720" rtlCol="0" anchor="b"/>
          <a:lstStyle>
            <a:lvl1pPr algn="r">
              <a:defRPr sz="1200"/>
            </a:lvl1pPr>
          </a:lstStyle>
          <a:p>
            <a:pPr rtl="0"/>
            <a:fld id="{14CC6D6D-E986-427F-AD9C-4E9408DDBE53}" type="slidenum">
              <a:rPr lang="en-GB" smtClean="0"/>
              <a:t>‹#›</a:t>
            </a:fld>
            <a:endParaRPr lang="en-GB"/>
          </a:p>
        </p:txBody>
      </p:sp>
    </p:spTree>
    <p:extLst>
      <p:ext uri="{BB962C8B-B14F-4D97-AF65-F5344CB8AC3E}">
        <p14:creationId xmlns:p14="http://schemas.microsoft.com/office/powerpoint/2010/main" val="299877486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pPr rtl="0"/>
            <a:endParaRPr lang="en-GB" noProof="0"/>
          </a:p>
        </p:txBody>
      </p:sp>
      <p:sp>
        <p:nvSpPr>
          <p:cNvPr id="3" name="Date Placeholder 2"/>
          <p:cNvSpPr>
            <a:spLocks noGrp="1"/>
          </p:cNvSpPr>
          <p:nvPr>
            <p:ph type="dt" idx="1"/>
          </p:nvPr>
        </p:nvSpPr>
        <p:spPr>
          <a:xfrm>
            <a:off x="3848645" y="0"/>
            <a:ext cx="2944283" cy="498295"/>
          </a:xfrm>
          <a:prstGeom prst="rect">
            <a:avLst/>
          </a:prstGeom>
        </p:spPr>
        <p:txBody>
          <a:bodyPr vert="horz" lIns="91440" tIns="45720" rIns="91440" bIns="45720" rtlCol="0"/>
          <a:lstStyle>
            <a:lvl1pPr algn="r">
              <a:defRPr sz="1200"/>
            </a:lvl1pPr>
          </a:lstStyle>
          <a:p>
            <a:fld id="{AB38705E-AAE8-4335-B5A5-B8C4E9E55DA7}" type="datetime1">
              <a:rPr lang="en-GB" smtClean="0"/>
              <a:pPr/>
              <a:t>19/06/2024</a:t>
            </a:fld>
            <a:endParaRPr lang="en-GB" dirty="0"/>
          </a:p>
        </p:txBody>
      </p:sp>
      <p:sp>
        <p:nvSpPr>
          <p:cNvPr id="4" name="Slide Image Placeholder 3"/>
          <p:cNvSpPr>
            <a:spLocks noGrp="1" noRot="1" noChangeAspect="1"/>
          </p:cNvSpPr>
          <p:nvPr>
            <p:ph type="sldImg" idx="2"/>
          </p:nvPr>
        </p:nvSpPr>
        <p:spPr>
          <a:xfrm>
            <a:off x="419100" y="1241425"/>
            <a:ext cx="5956300" cy="3351213"/>
          </a:xfrm>
          <a:prstGeom prst="rect">
            <a:avLst/>
          </a:prstGeom>
          <a:noFill/>
          <a:ln w="12700">
            <a:solidFill>
              <a:prstClr val="black"/>
            </a:solidFill>
          </a:ln>
        </p:spPr>
        <p:txBody>
          <a:bodyPr vert="horz" lIns="91440" tIns="45720" rIns="91440" bIns="45720" rtlCol="0" anchor="ctr"/>
          <a:lstStyle/>
          <a:p>
            <a:pPr rtl="0"/>
            <a:endParaRPr lang="en-GB" noProof="0"/>
          </a:p>
        </p:txBody>
      </p:sp>
      <p:sp>
        <p:nvSpPr>
          <p:cNvPr id="5" name="Notes Placeholder 4"/>
          <p:cNvSpPr>
            <a:spLocks noGrp="1"/>
          </p:cNvSpPr>
          <p:nvPr>
            <p:ph type="body" sz="quarter" idx="3"/>
          </p:nvPr>
        </p:nvSpPr>
        <p:spPr>
          <a:xfrm>
            <a:off x="679450" y="4779486"/>
            <a:ext cx="5435600" cy="3910489"/>
          </a:xfrm>
          <a:prstGeom prst="rect">
            <a:avLst/>
          </a:prstGeom>
        </p:spPr>
        <p:txBody>
          <a:bodyPr vert="horz" lIns="91440" tIns="45720" rIns="91440" bIns="45720"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Footer Placeholder 5"/>
          <p:cNvSpPr>
            <a:spLocks noGrp="1"/>
          </p:cNvSpPr>
          <p:nvPr>
            <p:ph type="ftr" sz="quarter" idx="4"/>
          </p:nvPr>
        </p:nvSpPr>
        <p:spPr>
          <a:xfrm>
            <a:off x="0" y="9433107"/>
            <a:ext cx="2944283" cy="498294"/>
          </a:xfrm>
          <a:prstGeom prst="rect">
            <a:avLst/>
          </a:prstGeom>
        </p:spPr>
        <p:txBody>
          <a:bodyPr vert="horz" lIns="91440" tIns="45720" rIns="91440" bIns="45720" rtlCol="0" anchor="b"/>
          <a:lstStyle>
            <a:lvl1pPr algn="l">
              <a:defRPr sz="1200"/>
            </a:lvl1pPr>
          </a:lstStyle>
          <a:p>
            <a:pPr rtl="0"/>
            <a:endParaRPr lang="en-GB" noProof="0"/>
          </a:p>
        </p:txBody>
      </p:sp>
      <p:sp>
        <p:nvSpPr>
          <p:cNvPr id="7" name="Slide Number Placeholder 6"/>
          <p:cNvSpPr>
            <a:spLocks noGrp="1"/>
          </p:cNvSpPr>
          <p:nvPr>
            <p:ph type="sldNum" sz="quarter" idx="5"/>
          </p:nvPr>
        </p:nvSpPr>
        <p:spPr>
          <a:xfrm>
            <a:off x="3848645" y="9433107"/>
            <a:ext cx="2944283" cy="498294"/>
          </a:xfrm>
          <a:prstGeom prst="rect">
            <a:avLst/>
          </a:prstGeom>
        </p:spPr>
        <p:txBody>
          <a:bodyPr vert="horz" lIns="91440" tIns="45720" rIns="91440" bIns="45720" rtlCol="0" anchor="b"/>
          <a:lstStyle>
            <a:lvl1pPr algn="r">
              <a:defRPr sz="1200"/>
            </a:lvl1pPr>
          </a:lstStyle>
          <a:p>
            <a:pPr rtl="0"/>
            <a:fld id="{115A580F-E35D-42E1-AF82-E41CC201EA91}" type="slidenum">
              <a:rPr lang="en-GB" noProof="0" smtClean="0"/>
              <a:t>‹#›</a:t>
            </a:fld>
            <a:endParaRPr lang="en-GB" noProof="0"/>
          </a:p>
        </p:txBody>
      </p:sp>
    </p:spTree>
    <p:extLst>
      <p:ext uri="{BB962C8B-B14F-4D97-AF65-F5344CB8AC3E}">
        <p14:creationId xmlns:p14="http://schemas.microsoft.com/office/powerpoint/2010/main" val="145368066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3" y="744538"/>
            <a:ext cx="6619875" cy="372427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D080ACEF-038B-C84F-B8C5-91258E24176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03058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1241425"/>
            <a:ext cx="5956300" cy="3351213"/>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115A580F-E35D-42E1-AF82-E41CC201EA91}" type="slidenum">
              <a:rPr lang="en-GB" smtClean="0"/>
              <a:t>2</a:t>
            </a:fld>
            <a:endParaRPr lang="en-GB"/>
          </a:p>
        </p:txBody>
      </p:sp>
    </p:spTree>
    <p:extLst>
      <p:ext uri="{BB962C8B-B14F-4D97-AF65-F5344CB8AC3E}">
        <p14:creationId xmlns:p14="http://schemas.microsoft.com/office/powerpoint/2010/main" val="16041000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1241425"/>
            <a:ext cx="5956300" cy="3351213"/>
          </a:xfrm>
        </p:spPr>
      </p:sp>
      <p:sp>
        <p:nvSpPr>
          <p:cNvPr id="3" name="Notes Placeholder 2"/>
          <p:cNvSpPr>
            <a:spLocks noGrp="1"/>
          </p:cNvSpPr>
          <p:nvPr>
            <p:ph type="body" idx="1"/>
          </p:nvPr>
        </p:nvSpPr>
        <p:spPr/>
        <p:txBody>
          <a:bodyPr/>
          <a:lstStyle/>
          <a:p>
            <a:r>
              <a:rPr lang="en-GB" dirty="0"/>
              <a:t>Benefits of playing outdoor sport vs indoor</a:t>
            </a:r>
          </a:p>
          <a:p>
            <a:r>
              <a:rPr lang="en-GB" dirty="0"/>
              <a:t>Benefits for learning and engagement</a:t>
            </a:r>
          </a:p>
          <a:p>
            <a:endParaRPr lang="en-GB" dirty="0"/>
          </a:p>
        </p:txBody>
      </p:sp>
      <p:sp>
        <p:nvSpPr>
          <p:cNvPr id="4" name="Slide Number Placeholder 3"/>
          <p:cNvSpPr>
            <a:spLocks noGrp="1"/>
          </p:cNvSpPr>
          <p:nvPr>
            <p:ph type="sldNum" sz="quarter" idx="5"/>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D080ACEF-038B-C84F-B8C5-91258E24176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89302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1241425"/>
            <a:ext cx="5956300" cy="3351213"/>
          </a:xfrm>
        </p:spPr>
      </p:sp>
      <p:sp>
        <p:nvSpPr>
          <p:cNvPr id="3" name="Notes Placeholder 2"/>
          <p:cNvSpPr>
            <a:spLocks noGrp="1"/>
          </p:cNvSpPr>
          <p:nvPr>
            <p:ph type="body" idx="1"/>
          </p:nvPr>
        </p:nvSpPr>
        <p:spPr/>
        <p:txBody>
          <a:bodyPr/>
          <a:lstStyle/>
          <a:p>
            <a:pPr algn="ctr">
              <a:lnSpc>
                <a:spcPct val="100000"/>
              </a:lnSpc>
              <a:spcBef>
                <a:spcPts val="1800"/>
              </a:spcBef>
            </a:pPr>
            <a:r>
              <a:rPr lang="en-GB" sz="1200" dirty="0">
                <a:solidFill>
                  <a:srgbClr val="3A343A"/>
                </a:solidFill>
                <a:latin typeface="+mn-lt"/>
              </a:rPr>
              <a:t>A c</a:t>
            </a:r>
            <a:r>
              <a:rPr lang="en-GB" sz="1200" b="0" i="0" dirty="0">
                <a:solidFill>
                  <a:srgbClr val="3A343A"/>
                </a:solidFill>
                <a:effectLst/>
                <a:latin typeface="+mn-lt"/>
              </a:rPr>
              <a:t>onstruct that describes an individual’s sense of their relationship with the natural world.</a:t>
            </a:r>
          </a:p>
          <a:p>
            <a:pPr algn="ctr">
              <a:lnSpc>
                <a:spcPct val="100000"/>
              </a:lnSpc>
              <a:spcBef>
                <a:spcPts val="1800"/>
              </a:spcBef>
            </a:pPr>
            <a:r>
              <a:rPr lang="en-GB" sz="1200" b="0" i="0" dirty="0">
                <a:solidFill>
                  <a:srgbClr val="3A343A"/>
                </a:solidFill>
                <a:effectLst/>
                <a:latin typeface="+mn-lt"/>
              </a:rPr>
              <a:t>Nature connectedness goes beyond simple contact with nature, creating a new relationship with nature by working towards a sustainable future.</a:t>
            </a:r>
            <a:endParaRPr lang="en-GB" sz="1200" dirty="0">
              <a:solidFill>
                <a:srgbClr val="3A343A"/>
              </a:solidFill>
              <a:latin typeface="+mn-lt"/>
            </a:endParaRPr>
          </a:p>
          <a:p>
            <a:endParaRPr lang="en-GB" dirty="0"/>
          </a:p>
        </p:txBody>
      </p:sp>
      <p:sp>
        <p:nvSpPr>
          <p:cNvPr id="4" name="Slide Number Placeholder 3"/>
          <p:cNvSpPr>
            <a:spLocks noGrp="1"/>
          </p:cNvSpPr>
          <p:nvPr>
            <p:ph type="sldNum" sz="quarter" idx="5"/>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D080ACEF-038B-C84F-B8C5-91258E24176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144403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1241425"/>
            <a:ext cx="5956300" cy="3351213"/>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cs typeface="Calibri"/>
              </a:rPr>
              <a:t>LORRAINE: The groups each visited three biodiverse landscapes May – July.</a:t>
            </a:r>
          </a:p>
          <a:p>
            <a:endParaRPr lang="en-GB" dirty="0"/>
          </a:p>
        </p:txBody>
      </p:sp>
      <p:sp>
        <p:nvSpPr>
          <p:cNvPr id="4" name="Slide Number Placeholder 3"/>
          <p:cNvSpPr>
            <a:spLocks noGrp="1"/>
          </p:cNvSpPr>
          <p:nvPr>
            <p:ph type="sldNum" sz="quarter" idx="5"/>
          </p:nvPr>
        </p:nvSpPr>
        <p:spPr/>
        <p:txBody>
          <a:bodyPr/>
          <a:lstStyle/>
          <a:p>
            <a:fld id="{682F853F-4246-4E41-AFE1-4682FC084E47}" type="slidenum">
              <a:rPr lang="en-US" smtClean="0"/>
              <a:pPr/>
              <a:t>7</a:t>
            </a:fld>
            <a:endParaRPr lang="en-US"/>
          </a:p>
        </p:txBody>
      </p:sp>
    </p:spTree>
    <p:extLst>
      <p:ext uri="{BB962C8B-B14F-4D97-AF65-F5344CB8AC3E}">
        <p14:creationId xmlns:p14="http://schemas.microsoft.com/office/powerpoint/2010/main" val="29822748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1241425"/>
            <a:ext cx="5956300" cy="3351213"/>
          </a:xfrm>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EEB4EE6E-C0DF-4EB1-8875-16F6BF599544}" type="slidenum">
              <a:rPr lang="en-GB" smtClean="0"/>
              <a:t>11</a:t>
            </a:fld>
            <a:endParaRPr lang="en-GB"/>
          </a:p>
        </p:txBody>
      </p:sp>
    </p:spTree>
    <p:extLst>
      <p:ext uri="{BB962C8B-B14F-4D97-AF65-F5344CB8AC3E}">
        <p14:creationId xmlns:p14="http://schemas.microsoft.com/office/powerpoint/2010/main" val="9657283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tx1"/>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439D4E6-49E3-4273-9EDF-AD58558B9F7E}"/>
              </a:ext>
            </a:extLst>
          </p:cNvPr>
          <p:cNvSpPr>
            <a:spLocks noGrp="1"/>
          </p:cNvSpPr>
          <p:nvPr>
            <p:ph type="ctrTitle"/>
          </p:nvPr>
        </p:nvSpPr>
        <p:spPr>
          <a:xfrm>
            <a:off x="685800" y="908653"/>
            <a:ext cx="3620882" cy="3640345"/>
          </a:xfrm>
          <a:prstGeom prst="rect">
            <a:avLst/>
          </a:prstGeom>
        </p:spPr>
        <p:txBody>
          <a:bodyPr rtlCol="0" anchor="t">
            <a:normAutofit/>
          </a:bodyPr>
          <a:lstStyle>
            <a:lvl1pPr>
              <a:defRPr>
                <a:solidFill>
                  <a:schemeClr val="bg1"/>
                </a:solidFill>
              </a:defRPr>
            </a:lvl1pPr>
          </a:lstStyle>
          <a:p>
            <a:pPr rtl="0"/>
            <a:r>
              <a:rPr lang="en-US" sz="4923" noProof="0">
                <a:solidFill>
                  <a:schemeClr val="bg1"/>
                </a:solidFill>
              </a:rPr>
              <a:t>Click to edit Master title style</a:t>
            </a:r>
            <a:endParaRPr lang="en-GB" sz="4923" noProof="0">
              <a:solidFill>
                <a:schemeClr val="bg1"/>
              </a:solidFill>
            </a:endParaRPr>
          </a:p>
        </p:txBody>
      </p:sp>
      <p:sp>
        <p:nvSpPr>
          <p:cNvPr id="10" name="Subtitle 2">
            <a:extLst>
              <a:ext uri="{FF2B5EF4-FFF2-40B4-BE49-F238E27FC236}">
                <a16:creationId xmlns:a16="http://schemas.microsoft.com/office/drawing/2014/main" id="{FE9D8936-4795-43B2-9C32-4BE93A672131}"/>
              </a:ext>
            </a:extLst>
          </p:cNvPr>
          <p:cNvSpPr>
            <a:spLocks noGrp="1"/>
          </p:cNvSpPr>
          <p:nvPr>
            <p:ph type="subTitle" idx="1" hasCustomPrompt="1"/>
          </p:nvPr>
        </p:nvSpPr>
        <p:spPr>
          <a:xfrm>
            <a:off x="705935" y="5220450"/>
            <a:ext cx="3380437" cy="570748"/>
          </a:xfrm>
          <a:prstGeom prst="rect">
            <a:avLst/>
          </a:prstGeom>
        </p:spPr>
        <p:txBody>
          <a:bodyPr rtlCol="0" anchor="b">
            <a:normAutofit/>
          </a:bodyPr>
          <a:lstStyle>
            <a:lvl1pPr marL="0" indent="0">
              <a:buNone/>
              <a:defRPr sz="2215">
                <a:solidFill>
                  <a:schemeClr val="bg1"/>
                </a:solidFill>
              </a:defRPr>
            </a:lvl1pPr>
          </a:lstStyle>
          <a:p>
            <a:pPr rtl="0"/>
            <a:r>
              <a:rPr lang="en-GB" sz="2215" noProof="0">
                <a:solidFill>
                  <a:schemeClr val="bg1"/>
                </a:solidFill>
              </a:rPr>
              <a:t>Insert subtitle here</a:t>
            </a:r>
          </a:p>
        </p:txBody>
      </p:sp>
      <p:sp>
        <p:nvSpPr>
          <p:cNvPr id="18" name="Picture Placeholder 16">
            <a:extLst>
              <a:ext uri="{FF2B5EF4-FFF2-40B4-BE49-F238E27FC236}">
                <a16:creationId xmlns:a16="http://schemas.microsoft.com/office/drawing/2014/main" id="{6C8B8511-EE4E-4935-ABB8-E8C2FCB1C46F}"/>
              </a:ext>
            </a:extLst>
          </p:cNvPr>
          <p:cNvSpPr>
            <a:spLocks noGrp="1"/>
          </p:cNvSpPr>
          <p:nvPr>
            <p:ph type="pic" sz="quarter" idx="13" hasCustomPrompt="1"/>
          </p:nvPr>
        </p:nvSpPr>
        <p:spPr>
          <a:xfrm>
            <a:off x="4876160" y="0"/>
            <a:ext cx="7315841" cy="6858000"/>
          </a:xfrm>
          <a:prstGeom prst="rect">
            <a:avLst/>
          </a:prstGeom>
        </p:spPr>
        <p:txBody>
          <a:bodyPr rtlCol="0" anchor="t"/>
          <a:lstStyle>
            <a:lvl1pPr marL="0" indent="0" algn="ctr">
              <a:buNone/>
              <a:defRPr>
                <a:solidFill>
                  <a:schemeClr val="bg1"/>
                </a:solidFill>
              </a:defRPr>
            </a:lvl1pPr>
          </a:lstStyle>
          <a:p>
            <a:pPr rtl="0"/>
            <a:r>
              <a:rPr lang="en-GB" noProof="0"/>
              <a:t>Insert photo here</a:t>
            </a:r>
          </a:p>
        </p:txBody>
      </p:sp>
      <p:cxnSp>
        <p:nvCxnSpPr>
          <p:cNvPr id="11" name="Straight Connector 10">
            <a:extLst>
              <a:ext uri="{FF2B5EF4-FFF2-40B4-BE49-F238E27FC236}">
                <a16:creationId xmlns:a16="http://schemas.microsoft.com/office/drawing/2014/main" id="{8239FAB6-0B6C-402C-A107-EFFF82281DAE}"/>
              </a:ext>
              <a:ext uri="{C183D7F6-B498-43B3-948B-1728B52AA6E4}">
                <adec:decorative xmlns:adec="http://schemas.microsoft.com/office/drawing/2017/decorative" val="1"/>
              </a:ext>
            </a:extLst>
          </p:cNvPr>
          <p:cNvCxnSpPr>
            <a:cxnSpLocks/>
          </p:cNvCxnSpPr>
          <p:nvPr userDrawn="1"/>
        </p:nvCxnSpPr>
        <p:spPr>
          <a:xfrm>
            <a:off x="800100" y="723900"/>
            <a:ext cx="1638300" cy="0"/>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Footer Placeholder 6">
            <a:extLst>
              <a:ext uri="{FF2B5EF4-FFF2-40B4-BE49-F238E27FC236}">
                <a16:creationId xmlns:a16="http://schemas.microsoft.com/office/drawing/2014/main" id="{DBE487E6-4032-4195-9823-685A39371B0C}"/>
              </a:ext>
            </a:extLst>
          </p:cNvPr>
          <p:cNvSpPr>
            <a:spLocks noGrp="1"/>
          </p:cNvSpPr>
          <p:nvPr>
            <p:ph type="ftr" sz="quarter" idx="11"/>
          </p:nvPr>
        </p:nvSpPr>
        <p:spPr>
          <a:xfrm>
            <a:off x="715383" y="6356352"/>
            <a:ext cx="4539727" cy="365125"/>
          </a:xfrm>
          <a:prstGeom prst="rect">
            <a:avLst/>
          </a:prstGeom>
        </p:spPr>
        <p:txBody>
          <a:bodyPr rtlCol="0"/>
          <a:lstStyle>
            <a:lvl1pPr>
              <a:defRPr>
                <a:solidFill>
                  <a:schemeClr val="bg1"/>
                </a:solidFill>
              </a:defRPr>
            </a:lvl1pPr>
          </a:lstStyle>
          <a:p>
            <a:pPr rtl="0"/>
            <a:r>
              <a:rPr lang="en-GB" noProof="0"/>
              <a:t>PRESENTATION TITLE</a:t>
            </a:r>
          </a:p>
        </p:txBody>
      </p:sp>
      <p:sp>
        <p:nvSpPr>
          <p:cNvPr id="14" name="Date Placeholder 5">
            <a:extLst>
              <a:ext uri="{FF2B5EF4-FFF2-40B4-BE49-F238E27FC236}">
                <a16:creationId xmlns:a16="http://schemas.microsoft.com/office/drawing/2014/main" id="{C71E06DF-BA1B-43E6-A74C-85231D2EC37E}"/>
              </a:ext>
            </a:extLst>
          </p:cNvPr>
          <p:cNvSpPr>
            <a:spLocks noGrp="1"/>
          </p:cNvSpPr>
          <p:nvPr>
            <p:ph type="dt" sz="half" idx="10"/>
          </p:nvPr>
        </p:nvSpPr>
        <p:spPr>
          <a:xfrm>
            <a:off x="8369448" y="6356352"/>
            <a:ext cx="2592594" cy="365125"/>
          </a:xfrm>
          <a:prstGeom prst="rect">
            <a:avLst/>
          </a:prstGeom>
        </p:spPr>
        <p:txBody>
          <a:bodyPr rtlCol="0"/>
          <a:lstStyle/>
          <a:p>
            <a:pPr rtl="0"/>
            <a:r>
              <a:rPr lang="en-GB" noProof="0">
                <a:solidFill>
                  <a:srgbClr val="FFFFFF"/>
                </a:solidFill>
                <a:effectLst>
                  <a:outerShdw blurRad="38100" dist="38100" dir="2700000" algn="tl">
                    <a:srgbClr val="000000">
                      <a:alpha val="43137"/>
                    </a:srgbClr>
                  </a:outerShdw>
                </a:effectLst>
              </a:rPr>
              <a:t>2/11/20XX</a:t>
            </a:r>
          </a:p>
        </p:txBody>
      </p:sp>
      <p:sp>
        <p:nvSpPr>
          <p:cNvPr id="15" name="Slide Number Placeholder 7">
            <a:extLst>
              <a:ext uri="{FF2B5EF4-FFF2-40B4-BE49-F238E27FC236}">
                <a16:creationId xmlns:a16="http://schemas.microsoft.com/office/drawing/2014/main" id="{0BD36B16-3F07-4955-8D4D-BC0FD17C1CE4}"/>
              </a:ext>
            </a:extLst>
          </p:cNvPr>
          <p:cNvSpPr>
            <a:spLocks noGrp="1"/>
          </p:cNvSpPr>
          <p:nvPr>
            <p:ph type="sldNum" sz="quarter" idx="12"/>
          </p:nvPr>
        </p:nvSpPr>
        <p:spPr>
          <a:xfrm>
            <a:off x="10919012" y="6356352"/>
            <a:ext cx="672354" cy="365125"/>
          </a:xfrm>
          <a:prstGeom prst="rect">
            <a:avLst/>
          </a:prstGeom>
        </p:spPr>
        <p:txBody>
          <a:bodyPr rtlCol="0"/>
          <a:lstStyle/>
          <a:p>
            <a:pPr rtl="0"/>
            <a:fld id="{E30AF5A0-43BB-4336-8627-9123B9144D80}" type="slidenum">
              <a:rPr lang="en-GB" noProof="0" smtClean="0">
                <a:solidFill>
                  <a:srgbClr val="FFFFFF"/>
                </a:solidFill>
                <a:effectLst>
                  <a:outerShdw blurRad="38100" dist="38100" dir="2700000" algn="tl">
                    <a:srgbClr val="000000">
                      <a:alpha val="43137"/>
                    </a:srgbClr>
                  </a:outerShdw>
                </a:effectLst>
              </a:rPr>
              <a:t>‹#›</a:t>
            </a:fld>
            <a:endParaRPr lang="en-GB" noProof="0">
              <a:solidFill>
                <a:srgbClr val="FFFFFF"/>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427350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695A76E-1EF3-4F47-9E87-6FCAB7D5DFE2}"/>
              </a:ext>
            </a:extLst>
          </p:cNvPr>
          <p:cNvSpPr>
            <a:spLocks noGrp="1"/>
          </p:cNvSpPr>
          <p:nvPr>
            <p:ph type="title"/>
          </p:nvPr>
        </p:nvSpPr>
        <p:spPr>
          <a:xfrm>
            <a:off x="5604847" y="860615"/>
            <a:ext cx="5922279" cy="1272986"/>
          </a:xfrm>
          <a:prstGeom prst="rect">
            <a:avLst/>
          </a:prstGeom>
        </p:spPr>
        <p:txBody>
          <a:bodyPr rtlCol="0">
            <a:normAutofit/>
          </a:bodyPr>
          <a:lstStyle/>
          <a:p>
            <a:pPr rtl="0"/>
            <a:r>
              <a:rPr lang="en-US" sz="4923" noProof="0"/>
              <a:t>Click to edit Master title style</a:t>
            </a:r>
            <a:endParaRPr lang="en-GB" sz="4923" noProof="0"/>
          </a:p>
        </p:txBody>
      </p:sp>
      <p:sp>
        <p:nvSpPr>
          <p:cNvPr id="18" name="Picture Placeholder 16">
            <a:extLst>
              <a:ext uri="{FF2B5EF4-FFF2-40B4-BE49-F238E27FC236}">
                <a16:creationId xmlns:a16="http://schemas.microsoft.com/office/drawing/2014/main" id="{EAD023B5-9ABC-4D4A-A1AD-D4D83D662192}"/>
              </a:ext>
            </a:extLst>
          </p:cNvPr>
          <p:cNvSpPr>
            <a:spLocks noGrp="1"/>
          </p:cNvSpPr>
          <p:nvPr>
            <p:ph type="pic" sz="quarter" idx="13" hasCustomPrompt="1"/>
          </p:nvPr>
        </p:nvSpPr>
        <p:spPr>
          <a:xfrm>
            <a:off x="1" y="1"/>
            <a:ext cx="4876799" cy="6858000"/>
          </a:xfrm>
          <a:prstGeom prst="rect">
            <a:avLst/>
          </a:prstGeom>
        </p:spPr>
        <p:txBody>
          <a:bodyPr rtlCol="0"/>
          <a:lstStyle>
            <a:lvl1pPr marL="0" indent="0" algn="ctr">
              <a:buNone/>
              <a:defRPr/>
            </a:lvl1pPr>
          </a:lstStyle>
          <a:p>
            <a:pPr rtl="0"/>
            <a:r>
              <a:rPr lang="en-GB" noProof="0"/>
              <a:t>Insert photo here</a:t>
            </a:r>
          </a:p>
        </p:txBody>
      </p:sp>
      <p:cxnSp>
        <p:nvCxnSpPr>
          <p:cNvPr id="10" name="Straight Connector 9">
            <a:extLst>
              <a:ext uri="{FF2B5EF4-FFF2-40B4-BE49-F238E27FC236}">
                <a16:creationId xmlns:a16="http://schemas.microsoft.com/office/drawing/2014/main" id="{C0AFB647-646C-4130-9EF5-C19C686B184A}"/>
              </a:ext>
              <a:ext uri="{C183D7F6-B498-43B3-948B-1728B52AA6E4}">
                <adec:decorative xmlns:adec="http://schemas.microsoft.com/office/drawing/2017/decorative" val="1"/>
              </a:ext>
            </a:extLst>
          </p:cNvPr>
          <p:cNvCxnSpPr>
            <a:cxnSpLocks/>
          </p:cNvCxnSpPr>
          <p:nvPr userDrawn="1"/>
        </p:nvCxnSpPr>
        <p:spPr>
          <a:xfrm>
            <a:off x="5715001" y="738013"/>
            <a:ext cx="56769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A09D5546-AD01-4B29-B174-EDA7105100BE}"/>
              </a:ext>
            </a:extLst>
          </p:cNvPr>
          <p:cNvSpPr>
            <a:spLocks noGrp="1"/>
          </p:cNvSpPr>
          <p:nvPr>
            <p:ph idx="1"/>
          </p:nvPr>
        </p:nvSpPr>
        <p:spPr>
          <a:xfrm>
            <a:off x="5566943" y="2133600"/>
            <a:ext cx="6005934" cy="3774464"/>
          </a:xfrm>
          <a:prstGeom prst="rect">
            <a:avLst/>
          </a:prstGeom>
        </p:spPr>
        <p:txBody>
          <a:bodyPr rtlCol="0">
            <a:normAutofit/>
          </a:bodyPr>
          <a:lstStyle>
            <a:lvl1pPr marL="0" indent="0">
              <a:lnSpc>
                <a:spcPct val="100000"/>
              </a:lnSpc>
              <a:buNone/>
              <a:defRPr sz="2215"/>
            </a:lvl1pPr>
          </a:lstStyle>
          <a:p>
            <a:pPr lvl="0" rtl="0"/>
            <a:r>
              <a:rPr lang="en-US" noProof="0"/>
              <a:t>Click to edit Master text styles</a:t>
            </a:r>
          </a:p>
        </p:txBody>
      </p:sp>
      <p:cxnSp>
        <p:nvCxnSpPr>
          <p:cNvPr id="12" name="Straight Connector 11">
            <a:extLst>
              <a:ext uri="{FF2B5EF4-FFF2-40B4-BE49-F238E27FC236}">
                <a16:creationId xmlns:a16="http://schemas.microsoft.com/office/drawing/2014/main" id="{5C0A0972-FD9A-4E9D-A0A3-BD0AF8C7B74C}"/>
              </a:ext>
              <a:ext uri="{C183D7F6-B498-43B3-948B-1728B52AA6E4}">
                <adec:decorative xmlns:adec="http://schemas.microsoft.com/office/drawing/2017/decorative" val="1"/>
              </a:ext>
            </a:extLst>
          </p:cNvPr>
          <p:cNvCxnSpPr>
            <a:cxnSpLocks/>
          </p:cNvCxnSpPr>
          <p:nvPr userDrawn="1"/>
        </p:nvCxnSpPr>
        <p:spPr>
          <a:xfrm>
            <a:off x="5715001" y="6134100"/>
            <a:ext cx="5676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Footer Placeholder 4">
            <a:extLst>
              <a:ext uri="{FF2B5EF4-FFF2-40B4-BE49-F238E27FC236}">
                <a16:creationId xmlns:a16="http://schemas.microsoft.com/office/drawing/2014/main" id="{F3B2F557-7BE5-4154-A82F-928EE54A585D}"/>
              </a:ext>
            </a:extLst>
          </p:cNvPr>
          <p:cNvSpPr>
            <a:spLocks noGrp="1"/>
          </p:cNvSpPr>
          <p:nvPr>
            <p:ph type="ftr" sz="quarter" idx="11"/>
          </p:nvPr>
        </p:nvSpPr>
        <p:spPr>
          <a:xfrm>
            <a:off x="715383" y="6356352"/>
            <a:ext cx="4539727" cy="365125"/>
          </a:xfrm>
          <a:prstGeom prst="rect">
            <a:avLst/>
          </a:prstGeom>
        </p:spPr>
        <p:txBody>
          <a:bodyPr rtlCol="0"/>
          <a:lstStyle>
            <a:lvl1pPr>
              <a:defRPr>
                <a:solidFill>
                  <a:schemeClr val="bg1"/>
                </a:solidFill>
                <a:effectLst/>
              </a:defRPr>
            </a:lvl1pPr>
          </a:lstStyle>
          <a:p>
            <a:pPr rtl="0"/>
            <a:r>
              <a:rPr lang="en-GB" noProof="0"/>
              <a:t>PRESENTATION TITLE</a:t>
            </a:r>
          </a:p>
        </p:txBody>
      </p:sp>
      <p:sp>
        <p:nvSpPr>
          <p:cNvPr id="14" name="Date Placeholder 3">
            <a:extLst>
              <a:ext uri="{FF2B5EF4-FFF2-40B4-BE49-F238E27FC236}">
                <a16:creationId xmlns:a16="http://schemas.microsoft.com/office/drawing/2014/main" id="{DE54A7E3-1026-464C-BB67-2D7F714067E7}"/>
              </a:ext>
            </a:extLst>
          </p:cNvPr>
          <p:cNvSpPr>
            <a:spLocks noGrp="1"/>
          </p:cNvSpPr>
          <p:nvPr>
            <p:ph type="dt" sz="half" idx="10"/>
          </p:nvPr>
        </p:nvSpPr>
        <p:spPr>
          <a:xfrm>
            <a:off x="8369448" y="6356352"/>
            <a:ext cx="2592594" cy="365125"/>
          </a:xfrm>
          <a:prstGeom prst="rect">
            <a:avLst/>
          </a:prstGeom>
        </p:spPr>
        <p:txBody>
          <a:bodyPr rtlCol="0"/>
          <a:lstStyle/>
          <a:p>
            <a:pPr rtl="0"/>
            <a:r>
              <a:rPr lang="en-GB" noProof="0"/>
              <a:t>2/11/20XX</a:t>
            </a:r>
          </a:p>
        </p:txBody>
      </p:sp>
      <p:sp>
        <p:nvSpPr>
          <p:cNvPr id="15" name="Slide Number Placeholder 5">
            <a:extLst>
              <a:ext uri="{FF2B5EF4-FFF2-40B4-BE49-F238E27FC236}">
                <a16:creationId xmlns:a16="http://schemas.microsoft.com/office/drawing/2014/main" id="{F1723F54-B646-4D12-AEA1-08269C254710}"/>
              </a:ext>
            </a:extLst>
          </p:cNvPr>
          <p:cNvSpPr>
            <a:spLocks noGrp="1"/>
          </p:cNvSpPr>
          <p:nvPr>
            <p:ph type="sldNum" sz="quarter" idx="12"/>
          </p:nvPr>
        </p:nvSpPr>
        <p:spPr>
          <a:xfrm>
            <a:off x="10919012" y="6356352"/>
            <a:ext cx="672354" cy="365125"/>
          </a:xfrm>
          <a:prstGeom prst="rect">
            <a:avLst/>
          </a:prstGeom>
        </p:spPr>
        <p:txBody>
          <a:bodyPr rtlCol="0"/>
          <a:lstStyle/>
          <a:p>
            <a:pPr rtl="0"/>
            <a:fld id="{E30AF5A0-43BB-4336-8627-9123B9144D80}" type="slidenum">
              <a:rPr lang="en-GB" noProof="0" smtClean="0"/>
              <a:t>‹#›</a:t>
            </a:fld>
            <a:endParaRPr lang="en-GB" noProof="0"/>
          </a:p>
        </p:txBody>
      </p:sp>
    </p:spTree>
    <p:extLst>
      <p:ext uri="{BB962C8B-B14F-4D97-AF65-F5344CB8AC3E}">
        <p14:creationId xmlns:p14="http://schemas.microsoft.com/office/powerpoint/2010/main" val="31346485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8" name="Title 9">
            <a:extLst>
              <a:ext uri="{FF2B5EF4-FFF2-40B4-BE49-F238E27FC236}">
                <a16:creationId xmlns:a16="http://schemas.microsoft.com/office/drawing/2014/main" id="{C8837BA0-445B-4D04-ADA9-C65084B15F90}"/>
              </a:ext>
            </a:extLst>
          </p:cNvPr>
          <p:cNvSpPr>
            <a:spLocks noGrp="1"/>
          </p:cNvSpPr>
          <p:nvPr>
            <p:ph type="title"/>
          </p:nvPr>
        </p:nvSpPr>
        <p:spPr>
          <a:xfrm>
            <a:off x="800100" y="904730"/>
            <a:ext cx="4152900" cy="1652590"/>
          </a:xfrm>
          <a:prstGeom prst="rect">
            <a:avLst/>
          </a:prstGeom>
        </p:spPr>
        <p:txBody>
          <a:bodyPr rtlCol="0">
            <a:normAutofit/>
          </a:bodyPr>
          <a:lstStyle/>
          <a:p>
            <a:pPr rtl="0"/>
            <a:r>
              <a:rPr lang="en-US" noProof="0"/>
              <a:t>Click to edit Master title style</a:t>
            </a:r>
            <a:endParaRPr lang="en-GB" noProof="0"/>
          </a:p>
        </p:txBody>
      </p:sp>
      <p:sp>
        <p:nvSpPr>
          <p:cNvPr id="10" name="Content Placeholder 10">
            <a:extLst>
              <a:ext uri="{FF2B5EF4-FFF2-40B4-BE49-F238E27FC236}">
                <a16:creationId xmlns:a16="http://schemas.microsoft.com/office/drawing/2014/main" id="{0CFA4CCF-323F-4998-B6BF-56207329CDA8}"/>
              </a:ext>
            </a:extLst>
          </p:cNvPr>
          <p:cNvSpPr>
            <a:spLocks noGrp="1"/>
          </p:cNvSpPr>
          <p:nvPr>
            <p:ph idx="1"/>
          </p:nvPr>
        </p:nvSpPr>
        <p:spPr>
          <a:xfrm>
            <a:off x="5133976" y="952368"/>
            <a:ext cx="6257926" cy="1773893"/>
          </a:xfrm>
          <a:prstGeom prst="rect">
            <a:avLst/>
          </a:prstGeom>
        </p:spPr>
        <p:txBody>
          <a:bodyPr rtlCol="0">
            <a:normAutofit/>
          </a:bodyPr>
          <a:lstStyle>
            <a:lvl1pPr marL="0" indent="0">
              <a:lnSpc>
                <a:spcPct val="100000"/>
              </a:lnSpc>
              <a:buNone/>
              <a:defRPr sz="2215"/>
            </a:lvl1pPr>
          </a:lstStyle>
          <a:p>
            <a:pPr lvl="0" rtl="0"/>
            <a:r>
              <a:rPr lang="en-US" noProof="0"/>
              <a:t>Click to edit Master text styles</a:t>
            </a:r>
          </a:p>
        </p:txBody>
      </p:sp>
      <p:cxnSp>
        <p:nvCxnSpPr>
          <p:cNvPr id="13" name="Straight Connector 12">
            <a:extLst>
              <a:ext uri="{FF2B5EF4-FFF2-40B4-BE49-F238E27FC236}">
                <a16:creationId xmlns:a16="http://schemas.microsoft.com/office/drawing/2014/main" id="{DFFFF70A-3EED-4002-B2F8-FB8301C80C77}"/>
              </a:ext>
              <a:ext uri="{C183D7F6-B498-43B3-948B-1728B52AA6E4}">
                <adec:decorative xmlns:adec="http://schemas.microsoft.com/office/drawing/2017/decorative" val="1"/>
              </a:ext>
            </a:extLst>
          </p:cNvPr>
          <p:cNvCxnSpPr>
            <a:cxnSpLocks/>
          </p:cNvCxnSpPr>
          <p:nvPr userDrawn="1"/>
        </p:nvCxnSpPr>
        <p:spPr>
          <a:xfrm>
            <a:off x="800100" y="6142781"/>
            <a:ext cx="105918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Picture Placeholder 17">
            <a:extLst>
              <a:ext uri="{FF2B5EF4-FFF2-40B4-BE49-F238E27FC236}">
                <a16:creationId xmlns:a16="http://schemas.microsoft.com/office/drawing/2014/main" id="{DD78C1EE-0224-4362-B796-4CC7B06992BD}"/>
              </a:ext>
            </a:extLst>
          </p:cNvPr>
          <p:cNvSpPr>
            <a:spLocks noGrp="1"/>
          </p:cNvSpPr>
          <p:nvPr>
            <p:ph type="pic" sz="quarter" idx="13" hasCustomPrompt="1"/>
          </p:nvPr>
        </p:nvSpPr>
        <p:spPr>
          <a:xfrm>
            <a:off x="800099" y="3048002"/>
            <a:ext cx="5133990" cy="2737531"/>
          </a:xfrm>
          <a:prstGeom prst="rect">
            <a:avLst/>
          </a:prstGeom>
        </p:spPr>
        <p:txBody>
          <a:bodyPr rtlCol="0"/>
          <a:lstStyle>
            <a:lvl1pPr marL="0" indent="0" algn="ctr">
              <a:buNone/>
              <a:defRPr/>
            </a:lvl1pPr>
          </a:lstStyle>
          <a:p>
            <a:pPr rtl="0"/>
            <a:r>
              <a:rPr lang="en-GB" noProof="0"/>
              <a:t>Insert photo here</a:t>
            </a:r>
          </a:p>
        </p:txBody>
      </p:sp>
      <p:sp>
        <p:nvSpPr>
          <p:cNvPr id="21" name="Picture Placeholder 17">
            <a:extLst>
              <a:ext uri="{FF2B5EF4-FFF2-40B4-BE49-F238E27FC236}">
                <a16:creationId xmlns:a16="http://schemas.microsoft.com/office/drawing/2014/main" id="{2C1748F4-2D05-4407-8CB0-D854F9602DA3}"/>
              </a:ext>
            </a:extLst>
          </p:cNvPr>
          <p:cNvSpPr>
            <a:spLocks noGrp="1"/>
          </p:cNvSpPr>
          <p:nvPr>
            <p:ph type="pic" sz="quarter" idx="14" hasCustomPrompt="1"/>
          </p:nvPr>
        </p:nvSpPr>
        <p:spPr>
          <a:xfrm>
            <a:off x="6209622" y="3048002"/>
            <a:ext cx="5182278" cy="2737531"/>
          </a:xfrm>
          <a:prstGeom prst="rect">
            <a:avLst/>
          </a:prstGeom>
        </p:spPr>
        <p:txBody>
          <a:bodyPr rtlCol="0"/>
          <a:lstStyle>
            <a:lvl1pPr marL="0" indent="0" algn="ctr">
              <a:buNone/>
              <a:defRPr/>
            </a:lvl1pPr>
          </a:lstStyle>
          <a:p>
            <a:pPr rtl="0"/>
            <a:r>
              <a:rPr lang="en-GB" noProof="0"/>
              <a:t>Insert photo here</a:t>
            </a:r>
          </a:p>
        </p:txBody>
      </p:sp>
      <p:sp>
        <p:nvSpPr>
          <p:cNvPr id="14" name="Footer Placeholder 7">
            <a:extLst>
              <a:ext uri="{FF2B5EF4-FFF2-40B4-BE49-F238E27FC236}">
                <a16:creationId xmlns:a16="http://schemas.microsoft.com/office/drawing/2014/main" id="{59837BA4-E3C3-4F0D-A113-75128BC03EF4}"/>
              </a:ext>
            </a:extLst>
          </p:cNvPr>
          <p:cNvSpPr>
            <a:spLocks noGrp="1"/>
          </p:cNvSpPr>
          <p:nvPr>
            <p:ph type="ftr" sz="quarter" idx="11"/>
          </p:nvPr>
        </p:nvSpPr>
        <p:spPr>
          <a:xfrm>
            <a:off x="715383" y="6356352"/>
            <a:ext cx="4539727" cy="365125"/>
          </a:xfrm>
          <a:prstGeom prst="rect">
            <a:avLst/>
          </a:prstGeom>
        </p:spPr>
        <p:txBody>
          <a:bodyPr rtlCol="0"/>
          <a:lstStyle>
            <a:lvl1pPr>
              <a:defRPr/>
            </a:lvl1pPr>
          </a:lstStyle>
          <a:p>
            <a:pPr rtl="0"/>
            <a:r>
              <a:rPr lang="en-GB" noProof="0"/>
              <a:t>PRESENTATION TITLE</a:t>
            </a:r>
          </a:p>
        </p:txBody>
      </p:sp>
      <p:sp>
        <p:nvSpPr>
          <p:cNvPr id="15" name="Date Placeholder 1">
            <a:extLst>
              <a:ext uri="{FF2B5EF4-FFF2-40B4-BE49-F238E27FC236}">
                <a16:creationId xmlns:a16="http://schemas.microsoft.com/office/drawing/2014/main" id="{5DA65157-50C9-4A85-912D-6DC9A606192F}"/>
              </a:ext>
            </a:extLst>
          </p:cNvPr>
          <p:cNvSpPr>
            <a:spLocks noGrp="1"/>
          </p:cNvSpPr>
          <p:nvPr>
            <p:ph type="dt" sz="half" idx="10"/>
          </p:nvPr>
        </p:nvSpPr>
        <p:spPr>
          <a:xfrm>
            <a:off x="8369448" y="6356352"/>
            <a:ext cx="2592594" cy="365125"/>
          </a:xfrm>
          <a:prstGeom prst="rect">
            <a:avLst/>
          </a:prstGeom>
        </p:spPr>
        <p:txBody>
          <a:bodyPr rtlCol="0"/>
          <a:lstStyle/>
          <a:p>
            <a:pPr rtl="0"/>
            <a:r>
              <a:rPr lang="en-GB" noProof="0"/>
              <a:t>2/11/20XX</a:t>
            </a:r>
          </a:p>
        </p:txBody>
      </p:sp>
      <p:sp>
        <p:nvSpPr>
          <p:cNvPr id="16" name="Slide Number Placeholder 6">
            <a:extLst>
              <a:ext uri="{FF2B5EF4-FFF2-40B4-BE49-F238E27FC236}">
                <a16:creationId xmlns:a16="http://schemas.microsoft.com/office/drawing/2014/main" id="{9DE415B0-F0C3-4971-8C76-0D54D6407C42}"/>
              </a:ext>
            </a:extLst>
          </p:cNvPr>
          <p:cNvSpPr>
            <a:spLocks noGrp="1"/>
          </p:cNvSpPr>
          <p:nvPr>
            <p:ph type="sldNum" sz="quarter" idx="12"/>
          </p:nvPr>
        </p:nvSpPr>
        <p:spPr>
          <a:xfrm>
            <a:off x="10919012" y="6356352"/>
            <a:ext cx="672354" cy="365125"/>
          </a:xfrm>
          <a:prstGeom prst="rect">
            <a:avLst/>
          </a:prstGeom>
        </p:spPr>
        <p:txBody>
          <a:bodyPr rtlCol="0"/>
          <a:lstStyle/>
          <a:p>
            <a:pPr rtl="0"/>
            <a:fld id="{A53D7EE4-1EDB-42FD-B6B7-A82C9F31F0F4}" type="slidenum">
              <a:rPr lang="en-GB" noProof="0" smtClean="0"/>
              <a:t>‹#›</a:t>
            </a:fld>
            <a:endParaRPr lang="en-GB" noProof="0"/>
          </a:p>
        </p:txBody>
      </p:sp>
    </p:spTree>
    <p:extLst>
      <p:ext uri="{BB962C8B-B14F-4D97-AF65-F5344CB8AC3E}">
        <p14:creationId xmlns:p14="http://schemas.microsoft.com/office/powerpoint/2010/main" val="12512096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0" name="Title 10">
            <a:extLst>
              <a:ext uri="{FF2B5EF4-FFF2-40B4-BE49-F238E27FC236}">
                <a16:creationId xmlns:a16="http://schemas.microsoft.com/office/drawing/2014/main" id="{6DC3399C-8B0E-4D7D-A955-FB1F37CF3672}"/>
              </a:ext>
            </a:extLst>
          </p:cNvPr>
          <p:cNvSpPr>
            <a:spLocks noGrp="1"/>
          </p:cNvSpPr>
          <p:nvPr>
            <p:ph type="ctrTitle"/>
          </p:nvPr>
        </p:nvSpPr>
        <p:spPr>
          <a:xfrm>
            <a:off x="684644" y="871760"/>
            <a:ext cx="5227170" cy="3871143"/>
          </a:xfrm>
          <a:prstGeom prst="rect">
            <a:avLst/>
          </a:prstGeom>
        </p:spPr>
        <p:txBody>
          <a:bodyPr rtlCol="0"/>
          <a:lstStyle/>
          <a:p>
            <a:pPr rtl="0"/>
            <a:r>
              <a:rPr lang="en-US" noProof="0"/>
              <a:t>Click to edit Master title style</a:t>
            </a:r>
            <a:endParaRPr lang="en-GB" noProof="0"/>
          </a:p>
        </p:txBody>
      </p:sp>
      <p:sp>
        <p:nvSpPr>
          <p:cNvPr id="21" name="Subtitle 11">
            <a:extLst>
              <a:ext uri="{FF2B5EF4-FFF2-40B4-BE49-F238E27FC236}">
                <a16:creationId xmlns:a16="http://schemas.microsoft.com/office/drawing/2014/main" id="{13C3C1EB-2C5B-4710-893A-9DD6284D5CB0}"/>
              </a:ext>
            </a:extLst>
          </p:cNvPr>
          <p:cNvSpPr>
            <a:spLocks noGrp="1"/>
          </p:cNvSpPr>
          <p:nvPr>
            <p:ph type="subTitle" idx="1"/>
          </p:nvPr>
        </p:nvSpPr>
        <p:spPr>
          <a:xfrm>
            <a:off x="695326" y="4785545"/>
            <a:ext cx="4857857" cy="1005657"/>
          </a:xfrm>
          <a:prstGeom prst="rect">
            <a:avLst/>
          </a:prstGeom>
        </p:spPr>
        <p:txBody>
          <a:bodyPr rtlCol="0"/>
          <a:lstStyle>
            <a:lvl1pPr marL="0" indent="0">
              <a:buNone/>
              <a:defRPr sz="2215"/>
            </a:lvl1pPr>
          </a:lstStyle>
          <a:p>
            <a:pPr rtl="0"/>
            <a:r>
              <a:rPr lang="en-US" noProof="0"/>
              <a:t>Click to edit Master subtitle style</a:t>
            </a:r>
            <a:endParaRPr lang="en-GB" noProof="0"/>
          </a:p>
        </p:txBody>
      </p:sp>
      <p:sp>
        <p:nvSpPr>
          <p:cNvPr id="30" name="Picture Placeholder 28">
            <a:extLst>
              <a:ext uri="{FF2B5EF4-FFF2-40B4-BE49-F238E27FC236}">
                <a16:creationId xmlns:a16="http://schemas.microsoft.com/office/drawing/2014/main" id="{E335E712-C7FD-4BAC-B89C-58AF6594A4E7}"/>
              </a:ext>
            </a:extLst>
          </p:cNvPr>
          <p:cNvSpPr>
            <a:spLocks noGrp="1"/>
          </p:cNvSpPr>
          <p:nvPr>
            <p:ph type="pic" sz="quarter" idx="13" hasCustomPrompt="1"/>
          </p:nvPr>
        </p:nvSpPr>
        <p:spPr>
          <a:xfrm>
            <a:off x="6515101" y="0"/>
            <a:ext cx="5676900" cy="6858000"/>
          </a:xfrm>
          <a:prstGeom prst="rect">
            <a:avLst/>
          </a:prstGeom>
        </p:spPr>
        <p:txBody>
          <a:bodyPr rtlCol="0"/>
          <a:lstStyle>
            <a:lvl1pPr marL="0" indent="0" algn="ctr">
              <a:buNone/>
              <a:defRPr/>
            </a:lvl1pPr>
          </a:lstStyle>
          <a:p>
            <a:pPr rtl="0"/>
            <a:r>
              <a:rPr lang="en-GB" noProof="0"/>
              <a:t>Insert photo here</a:t>
            </a:r>
          </a:p>
        </p:txBody>
      </p:sp>
      <p:cxnSp>
        <p:nvCxnSpPr>
          <p:cNvPr id="22" name="Straight Connector 21">
            <a:extLst>
              <a:ext uri="{FF2B5EF4-FFF2-40B4-BE49-F238E27FC236}">
                <a16:creationId xmlns:a16="http://schemas.microsoft.com/office/drawing/2014/main" id="{51E8A8BA-B48F-4CEA-A820-8955D55D05DC}"/>
              </a:ext>
              <a:ext uri="{C183D7F6-B498-43B3-948B-1728B52AA6E4}">
                <adec:decorative xmlns:adec="http://schemas.microsoft.com/office/drawing/2017/decorative" val="1"/>
              </a:ext>
            </a:extLst>
          </p:cNvPr>
          <p:cNvCxnSpPr>
            <a:cxnSpLocks/>
          </p:cNvCxnSpPr>
          <p:nvPr userDrawn="1"/>
        </p:nvCxnSpPr>
        <p:spPr>
          <a:xfrm>
            <a:off x="800100" y="723900"/>
            <a:ext cx="49149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894FBB1-EC2B-4CAB-AE4E-A7A156244F26}"/>
              </a:ext>
              <a:ext uri="{C183D7F6-B498-43B3-948B-1728B52AA6E4}">
                <adec:decorative xmlns:adec="http://schemas.microsoft.com/office/drawing/2017/decorative" val="1"/>
              </a:ext>
            </a:extLst>
          </p:cNvPr>
          <p:cNvCxnSpPr>
            <a:cxnSpLocks/>
          </p:cNvCxnSpPr>
          <p:nvPr userDrawn="1"/>
        </p:nvCxnSpPr>
        <p:spPr>
          <a:xfrm>
            <a:off x="800100" y="6134100"/>
            <a:ext cx="4914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3555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7" name="Title 2">
            <a:extLst>
              <a:ext uri="{FF2B5EF4-FFF2-40B4-BE49-F238E27FC236}">
                <a16:creationId xmlns:a16="http://schemas.microsoft.com/office/drawing/2014/main" id="{9D49AB0A-D330-4415-9B9C-C769A852DF2D}"/>
              </a:ext>
            </a:extLst>
          </p:cNvPr>
          <p:cNvSpPr>
            <a:spLocks noGrp="1"/>
          </p:cNvSpPr>
          <p:nvPr>
            <p:ph type="title" hasCustomPrompt="1"/>
          </p:nvPr>
        </p:nvSpPr>
        <p:spPr>
          <a:xfrm>
            <a:off x="695326" y="888999"/>
            <a:ext cx="10798176" cy="1051914"/>
          </a:xfrm>
          <a:prstGeom prst="rect">
            <a:avLst/>
          </a:prstGeom>
        </p:spPr>
        <p:txBody>
          <a:bodyPr rtlCol="0"/>
          <a:lstStyle>
            <a:lvl1pPr algn="r">
              <a:defRPr/>
            </a:lvl1pPr>
          </a:lstStyle>
          <a:p>
            <a:pPr rtl="0"/>
            <a:r>
              <a:rPr lang="en-GB" noProof="0"/>
              <a:t>ClICK TO ADD TITLE</a:t>
            </a:r>
          </a:p>
        </p:txBody>
      </p:sp>
      <p:cxnSp>
        <p:nvCxnSpPr>
          <p:cNvPr id="18" name="Straight Connector 17">
            <a:extLst>
              <a:ext uri="{FF2B5EF4-FFF2-40B4-BE49-F238E27FC236}">
                <a16:creationId xmlns:a16="http://schemas.microsoft.com/office/drawing/2014/main" id="{37EFB8CD-537B-4E5E-8F93-82EED2C8412C}"/>
              </a:ext>
              <a:ext uri="{C183D7F6-B498-43B3-948B-1728B52AA6E4}">
                <adec:decorative xmlns:adec="http://schemas.microsoft.com/office/drawing/2017/decorative" val="1"/>
              </a:ext>
            </a:extLst>
          </p:cNvPr>
          <p:cNvCxnSpPr>
            <a:cxnSpLocks/>
          </p:cNvCxnSpPr>
          <p:nvPr userDrawn="1"/>
        </p:nvCxnSpPr>
        <p:spPr>
          <a:xfrm>
            <a:off x="9751537"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20CA687-1C2C-48EE-99B9-EC8CF30289F1}"/>
              </a:ext>
            </a:extLst>
          </p:cNvPr>
          <p:cNvSpPr>
            <a:spLocks noGrp="1"/>
          </p:cNvSpPr>
          <p:nvPr>
            <p:ph sz="quarter" idx="13" hasCustomPrompt="1"/>
          </p:nvPr>
        </p:nvSpPr>
        <p:spPr>
          <a:xfrm>
            <a:off x="1335089" y="1995488"/>
            <a:ext cx="9521825" cy="4051300"/>
          </a:xfrm>
          <a:prstGeom prst="rect">
            <a:avLst/>
          </a:prstGeom>
        </p:spPr>
        <p:txBody>
          <a:bodyPr rtlCol="0"/>
          <a:lstStyle>
            <a:lvl1pPr marL="0" indent="0">
              <a:buNone/>
              <a:defRPr/>
            </a:lvl1pPr>
            <a:lvl2pPr marL="562722" indent="0">
              <a:buNone/>
              <a:defRPr/>
            </a:lvl2pPr>
            <a:lvl3pPr marL="1125444" indent="0">
              <a:buNone/>
              <a:defRPr/>
            </a:lvl3pPr>
            <a:lvl4pPr marL="1688165" indent="0">
              <a:buNone/>
              <a:defRPr/>
            </a:lvl4pPr>
            <a:lvl5pPr marL="2250887" indent="0">
              <a:buNone/>
              <a:defRPr/>
            </a:lvl5pPr>
          </a:lstStyle>
          <a:p>
            <a:pPr lvl="0" rtl="0"/>
            <a:r>
              <a:rPr lang="en-GB" noProof="0"/>
              <a:t>Click to add content</a:t>
            </a:r>
          </a:p>
        </p:txBody>
      </p:sp>
      <p:sp>
        <p:nvSpPr>
          <p:cNvPr id="19" name="Footer Placeholder 9">
            <a:extLst>
              <a:ext uri="{FF2B5EF4-FFF2-40B4-BE49-F238E27FC236}">
                <a16:creationId xmlns:a16="http://schemas.microsoft.com/office/drawing/2014/main" id="{8135C37F-29C2-41B0-B777-64FAC1F70FE4}"/>
              </a:ext>
            </a:extLst>
          </p:cNvPr>
          <p:cNvSpPr>
            <a:spLocks noGrp="1"/>
          </p:cNvSpPr>
          <p:nvPr>
            <p:ph type="ftr" sz="quarter" idx="11"/>
          </p:nvPr>
        </p:nvSpPr>
        <p:spPr>
          <a:xfrm>
            <a:off x="715383" y="6356352"/>
            <a:ext cx="4539727" cy="365125"/>
          </a:xfrm>
        </p:spPr>
        <p:txBody>
          <a:bodyPr rtlCol="0"/>
          <a:lstStyle>
            <a:lvl1pPr>
              <a:defRPr/>
            </a:lvl1pPr>
          </a:lstStyle>
          <a:p>
            <a:pPr rtl="0"/>
            <a:r>
              <a:rPr lang="en-GB" noProof="0"/>
              <a:t>PRESENTATION TITLE</a:t>
            </a:r>
          </a:p>
        </p:txBody>
      </p:sp>
      <p:sp>
        <p:nvSpPr>
          <p:cNvPr id="20" name="Date Placeholder 8">
            <a:extLst>
              <a:ext uri="{FF2B5EF4-FFF2-40B4-BE49-F238E27FC236}">
                <a16:creationId xmlns:a16="http://schemas.microsoft.com/office/drawing/2014/main" id="{FAC325DA-0D81-49D1-BDBC-680AF5D62C71}"/>
              </a:ext>
            </a:extLst>
          </p:cNvPr>
          <p:cNvSpPr>
            <a:spLocks noGrp="1"/>
          </p:cNvSpPr>
          <p:nvPr>
            <p:ph type="dt" sz="half" idx="10"/>
          </p:nvPr>
        </p:nvSpPr>
        <p:spPr>
          <a:xfrm>
            <a:off x="8369448" y="6356352"/>
            <a:ext cx="2592594" cy="365125"/>
          </a:xfrm>
        </p:spPr>
        <p:txBody>
          <a:bodyPr rtlCol="0"/>
          <a:lstStyle/>
          <a:p>
            <a:pPr rtl="0"/>
            <a:r>
              <a:rPr lang="en-GB" noProof="0"/>
              <a:t>2/11/20XX</a:t>
            </a:r>
          </a:p>
        </p:txBody>
      </p:sp>
      <p:sp>
        <p:nvSpPr>
          <p:cNvPr id="21" name="Slide Number Placeholder 10">
            <a:extLst>
              <a:ext uri="{FF2B5EF4-FFF2-40B4-BE49-F238E27FC236}">
                <a16:creationId xmlns:a16="http://schemas.microsoft.com/office/drawing/2014/main" id="{13980C1F-6344-4AC2-8573-0D9F35314B84}"/>
              </a:ext>
            </a:extLst>
          </p:cNvPr>
          <p:cNvSpPr>
            <a:spLocks noGrp="1"/>
          </p:cNvSpPr>
          <p:nvPr>
            <p:ph type="sldNum" sz="quarter" idx="12"/>
          </p:nvPr>
        </p:nvSpPr>
        <p:spPr>
          <a:xfrm>
            <a:off x="10919012" y="6356352"/>
            <a:ext cx="672354" cy="365125"/>
          </a:xfrm>
        </p:spPr>
        <p:txBody>
          <a:bodyPr rtlCol="0"/>
          <a:lstStyle/>
          <a:p>
            <a:pPr rtl="0"/>
            <a:fld id="{0303F77D-1BEF-481A-B8C1-15974ED46EB7}" type="slidenum">
              <a:rPr lang="en-GB" noProof="0" smtClean="0"/>
              <a:t>‹#›</a:t>
            </a:fld>
            <a:endParaRPr lang="en-GB" noProof="0"/>
          </a:p>
        </p:txBody>
      </p:sp>
    </p:spTree>
    <p:extLst>
      <p:ext uri="{BB962C8B-B14F-4D97-AF65-F5344CB8AC3E}">
        <p14:creationId xmlns:p14="http://schemas.microsoft.com/office/powerpoint/2010/main" val="1678275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D5221BF9-9559-4D62-ADC6-2362970143F9}"/>
              </a:ext>
            </a:extLst>
          </p:cNvPr>
          <p:cNvSpPr>
            <a:spLocks noGrp="1"/>
          </p:cNvSpPr>
          <p:nvPr>
            <p:ph type="title" hasCustomPrompt="1"/>
          </p:nvPr>
        </p:nvSpPr>
        <p:spPr>
          <a:xfrm>
            <a:off x="695326" y="888999"/>
            <a:ext cx="10798176" cy="1051914"/>
          </a:xfrm>
          <a:prstGeom prst="rect">
            <a:avLst/>
          </a:prstGeom>
        </p:spPr>
        <p:txBody>
          <a:bodyPr rtlCol="0"/>
          <a:lstStyle>
            <a:lvl1pPr algn="r">
              <a:defRPr/>
            </a:lvl1pPr>
          </a:lstStyle>
          <a:p>
            <a:pPr rtl="0"/>
            <a:r>
              <a:rPr lang="en-GB" noProof="0"/>
              <a:t>ClICK TO ADD TITLE</a:t>
            </a:r>
          </a:p>
        </p:txBody>
      </p:sp>
      <p:cxnSp>
        <p:nvCxnSpPr>
          <p:cNvPr id="7" name="Straight Connector 6">
            <a:extLst>
              <a:ext uri="{FF2B5EF4-FFF2-40B4-BE49-F238E27FC236}">
                <a16:creationId xmlns:a16="http://schemas.microsoft.com/office/drawing/2014/main" id="{7FB4C3E1-495D-437D-A1DB-87F3028BBA42}"/>
              </a:ext>
              <a:ext uri="{C183D7F6-B498-43B3-948B-1728B52AA6E4}">
                <adec:decorative xmlns:adec="http://schemas.microsoft.com/office/drawing/2017/decorative" val="1"/>
              </a:ext>
            </a:extLst>
          </p:cNvPr>
          <p:cNvCxnSpPr>
            <a:cxnSpLocks/>
          </p:cNvCxnSpPr>
          <p:nvPr userDrawn="1"/>
        </p:nvCxnSpPr>
        <p:spPr>
          <a:xfrm>
            <a:off x="9751537"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Content Placeholder 2">
            <a:extLst>
              <a:ext uri="{FF2B5EF4-FFF2-40B4-BE49-F238E27FC236}">
                <a16:creationId xmlns:a16="http://schemas.microsoft.com/office/drawing/2014/main" id="{6AAB131D-0F50-4923-96D1-8C59A3D8EEC3}"/>
              </a:ext>
            </a:extLst>
          </p:cNvPr>
          <p:cNvSpPr>
            <a:spLocks noGrp="1"/>
          </p:cNvSpPr>
          <p:nvPr>
            <p:ph sz="quarter" idx="13" hasCustomPrompt="1"/>
          </p:nvPr>
        </p:nvSpPr>
        <p:spPr>
          <a:xfrm>
            <a:off x="1762877" y="2386654"/>
            <a:ext cx="8663074" cy="3310890"/>
          </a:xfrm>
          <a:prstGeom prst="rect">
            <a:avLst/>
          </a:prstGeom>
        </p:spPr>
        <p:txBody>
          <a:bodyPr rtlCol="0"/>
          <a:lstStyle>
            <a:lvl1pPr marL="0" indent="0">
              <a:buNone/>
              <a:defRPr/>
            </a:lvl1pPr>
            <a:lvl2pPr marL="562722" indent="0">
              <a:buNone/>
              <a:defRPr/>
            </a:lvl2pPr>
            <a:lvl3pPr marL="1125444" indent="0">
              <a:buNone/>
              <a:defRPr/>
            </a:lvl3pPr>
            <a:lvl4pPr marL="1688165" indent="0">
              <a:buNone/>
              <a:defRPr/>
            </a:lvl4pPr>
            <a:lvl5pPr marL="2250887" indent="0">
              <a:buNone/>
              <a:defRPr/>
            </a:lvl5pPr>
          </a:lstStyle>
          <a:p>
            <a:pPr lvl="0" rtl="0"/>
            <a:r>
              <a:rPr lang="en-GB" noProof="0"/>
              <a:t>Click to add content</a:t>
            </a:r>
          </a:p>
        </p:txBody>
      </p:sp>
      <p:sp>
        <p:nvSpPr>
          <p:cNvPr id="8" name="Footer Placeholder 9">
            <a:extLst>
              <a:ext uri="{FF2B5EF4-FFF2-40B4-BE49-F238E27FC236}">
                <a16:creationId xmlns:a16="http://schemas.microsoft.com/office/drawing/2014/main" id="{F30DBE8A-9D17-4F79-86F8-9FEA11DF06E9}"/>
              </a:ext>
            </a:extLst>
          </p:cNvPr>
          <p:cNvSpPr>
            <a:spLocks noGrp="1"/>
          </p:cNvSpPr>
          <p:nvPr>
            <p:ph type="ftr" sz="quarter" idx="11"/>
          </p:nvPr>
        </p:nvSpPr>
        <p:spPr>
          <a:xfrm>
            <a:off x="715383" y="6356352"/>
            <a:ext cx="4539727" cy="365125"/>
          </a:xfrm>
        </p:spPr>
        <p:txBody>
          <a:bodyPr rtlCol="0"/>
          <a:lstStyle>
            <a:lvl1pPr>
              <a:defRPr/>
            </a:lvl1pPr>
          </a:lstStyle>
          <a:p>
            <a:pPr rtl="0"/>
            <a:r>
              <a:rPr lang="en-GB" noProof="0"/>
              <a:t>PRESENTATION TITLE</a:t>
            </a:r>
          </a:p>
        </p:txBody>
      </p:sp>
      <p:sp>
        <p:nvSpPr>
          <p:cNvPr id="9" name="Date Placeholder 8">
            <a:extLst>
              <a:ext uri="{FF2B5EF4-FFF2-40B4-BE49-F238E27FC236}">
                <a16:creationId xmlns:a16="http://schemas.microsoft.com/office/drawing/2014/main" id="{FC9023F8-E1A8-4C1E-B745-6658DCD6718F}"/>
              </a:ext>
            </a:extLst>
          </p:cNvPr>
          <p:cNvSpPr>
            <a:spLocks noGrp="1"/>
          </p:cNvSpPr>
          <p:nvPr>
            <p:ph type="dt" sz="half" idx="10"/>
          </p:nvPr>
        </p:nvSpPr>
        <p:spPr>
          <a:xfrm>
            <a:off x="8369448" y="6356352"/>
            <a:ext cx="2592594" cy="365125"/>
          </a:xfrm>
        </p:spPr>
        <p:txBody>
          <a:bodyPr rtlCol="0"/>
          <a:lstStyle/>
          <a:p>
            <a:pPr rtl="0"/>
            <a:r>
              <a:rPr lang="en-GB" noProof="0"/>
              <a:t>2/11/20XX</a:t>
            </a:r>
          </a:p>
        </p:txBody>
      </p:sp>
      <p:sp>
        <p:nvSpPr>
          <p:cNvPr id="10" name="Slide Number Placeholder 10">
            <a:extLst>
              <a:ext uri="{FF2B5EF4-FFF2-40B4-BE49-F238E27FC236}">
                <a16:creationId xmlns:a16="http://schemas.microsoft.com/office/drawing/2014/main" id="{E51CCEBF-A77A-4DDA-94D4-73646D552252}"/>
              </a:ext>
            </a:extLst>
          </p:cNvPr>
          <p:cNvSpPr>
            <a:spLocks noGrp="1"/>
          </p:cNvSpPr>
          <p:nvPr>
            <p:ph type="sldNum" sz="quarter" idx="12"/>
          </p:nvPr>
        </p:nvSpPr>
        <p:spPr>
          <a:xfrm>
            <a:off x="10919012" y="6356352"/>
            <a:ext cx="672354" cy="365125"/>
          </a:xfrm>
        </p:spPr>
        <p:txBody>
          <a:bodyPr rtlCol="0"/>
          <a:lstStyle/>
          <a:p>
            <a:pPr rtl="0"/>
            <a:fld id="{0303F77D-1BEF-481A-B8C1-15974ED46EB7}" type="slidenum">
              <a:rPr lang="en-GB" noProof="0" smtClean="0"/>
              <a:t>‹#›</a:t>
            </a:fld>
            <a:endParaRPr lang="en-GB" noProof="0"/>
          </a:p>
        </p:txBody>
      </p:sp>
    </p:spTree>
    <p:extLst>
      <p:ext uri="{BB962C8B-B14F-4D97-AF65-F5344CB8AC3E}">
        <p14:creationId xmlns:p14="http://schemas.microsoft.com/office/powerpoint/2010/main" val="35440947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6371D84D-B708-4A20-8D50-CDA4E3EC6F9C}"/>
              </a:ext>
            </a:extLst>
          </p:cNvPr>
          <p:cNvSpPr>
            <a:spLocks noGrp="1"/>
          </p:cNvSpPr>
          <p:nvPr>
            <p:ph type="pic" sz="quarter" idx="13" hasCustomPrompt="1"/>
          </p:nvPr>
        </p:nvSpPr>
        <p:spPr>
          <a:xfrm>
            <a:off x="0" y="0"/>
            <a:ext cx="12192000" cy="6858000"/>
          </a:xfrm>
          <a:custGeom>
            <a:avLst/>
            <a:gdLst>
              <a:gd name="connsiteX0" fmla="*/ 800476 w 12192000"/>
              <a:gd name="connsiteY0" fmla="*/ 6126480 h 6858000"/>
              <a:gd name="connsiteX1" fmla="*/ 800476 w 12192000"/>
              <a:gd name="connsiteY1" fmla="*/ 6144768 h 6858000"/>
              <a:gd name="connsiteX2" fmla="*/ 11407516 w 12192000"/>
              <a:gd name="connsiteY2" fmla="*/ 6144768 h 6858000"/>
              <a:gd name="connsiteX3" fmla="*/ 11407516 w 12192000"/>
              <a:gd name="connsiteY3" fmla="*/ 6126480 h 6858000"/>
              <a:gd name="connsiteX4" fmla="*/ 800476 w 12192000"/>
              <a:gd name="connsiteY4" fmla="*/ 701040 h 6858000"/>
              <a:gd name="connsiteX5" fmla="*/ 800476 w 12192000"/>
              <a:gd name="connsiteY5" fmla="*/ 746759 h 6858000"/>
              <a:gd name="connsiteX6" fmla="*/ 11407516 w 12192000"/>
              <a:gd name="connsiteY6" fmla="*/ 746759 h 6858000"/>
              <a:gd name="connsiteX7" fmla="*/ 11407516 w 12192000"/>
              <a:gd name="connsiteY7" fmla="*/ 701040 h 6858000"/>
              <a:gd name="connsiteX8" fmla="*/ 0 w 12192000"/>
              <a:gd name="connsiteY8" fmla="*/ 0 h 6858000"/>
              <a:gd name="connsiteX9" fmla="*/ 12192000 w 12192000"/>
              <a:gd name="connsiteY9" fmla="*/ 0 h 6858000"/>
              <a:gd name="connsiteX10" fmla="*/ 1219200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800476" y="6126480"/>
                </a:moveTo>
                <a:lnTo>
                  <a:pt x="800476" y="6144768"/>
                </a:lnTo>
                <a:lnTo>
                  <a:pt x="11407516" y="6144768"/>
                </a:lnTo>
                <a:lnTo>
                  <a:pt x="11407516" y="6126480"/>
                </a:lnTo>
                <a:close/>
                <a:moveTo>
                  <a:pt x="800476" y="701040"/>
                </a:moveTo>
                <a:lnTo>
                  <a:pt x="800476" y="746759"/>
                </a:lnTo>
                <a:lnTo>
                  <a:pt x="11407516" y="746759"/>
                </a:lnTo>
                <a:lnTo>
                  <a:pt x="11407516" y="701040"/>
                </a:lnTo>
                <a:close/>
                <a:moveTo>
                  <a:pt x="0" y="0"/>
                </a:moveTo>
                <a:lnTo>
                  <a:pt x="12192000" y="0"/>
                </a:lnTo>
                <a:lnTo>
                  <a:pt x="12192000" y="6858000"/>
                </a:lnTo>
                <a:lnTo>
                  <a:pt x="0" y="6858000"/>
                </a:lnTo>
                <a:close/>
              </a:path>
            </a:pathLst>
          </a:custGeom>
        </p:spPr>
        <p:txBody>
          <a:bodyPr wrap="square" rtlCol="0">
            <a:noAutofit/>
          </a:bodyPr>
          <a:lstStyle>
            <a:lvl1pPr marL="0" indent="0" algn="ctr">
              <a:buNone/>
              <a:defRPr/>
            </a:lvl1pPr>
          </a:lstStyle>
          <a:p>
            <a:pPr rtl="0"/>
            <a:r>
              <a:rPr lang="en-GB" noProof="0"/>
              <a:t>Insert photo here</a:t>
            </a:r>
          </a:p>
        </p:txBody>
      </p:sp>
      <p:sp>
        <p:nvSpPr>
          <p:cNvPr id="2" name="Title 1">
            <a:extLst>
              <a:ext uri="{FF2B5EF4-FFF2-40B4-BE49-F238E27FC236}">
                <a16:creationId xmlns:a16="http://schemas.microsoft.com/office/drawing/2014/main" id="{21A03AD3-C316-411C-9844-6C8D950DC403}"/>
              </a:ext>
            </a:extLst>
          </p:cNvPr>
          <p:cNvSpPr>
            <a:spLocks noGrp="1"/>
          </p:cNvSpPr>
          <p:nvPr>
            <p:ph type="title" hasCustomPrompt="1"/>
          </p:nvPr>
        </p:nvSpPr>
        <p:spPr>
          <a:xfrm>
            <a:off x="6601767" y="1837677"/>
            <a:ext cx="4930901" cy="2334828"/>
          </a:xfrm>
          <a:prstGeom prst="rect">
            <a:avLst/>
          </a:prstGeom>
        </p:spPr>
        <p:txBody>
          <a:bodyPr rtlCol="0"/>
          <a:lstStyle>
            <a:lvl1pPr algn="r">
              <a:defRPr cap="none">
                <a:solidFill>
                  <a:schemeClr val="bg1"/>
                </a:solidFill>
                <a:effectLst>
                  <a:outerShdw blurRad="38100" dist="38100" dir="2700000" algn="tl">
                    <a:srgbClr val="000000">
                      <a:alpha val="43137"/>
                    </a:srgbClr>
                  </a:outerShdw>
                </a:effectLst>
              </a:defRPr>
            </a:lvl1pPr>
          </a:lstStyle>
          <a:p>
            <a:pPr rtl="0"/>
            <a:r>
              <a:rPr lang="en-GB" noProof="0"/>
              <a:t>Insert text here</a:t>
            </a:r>
          </a:p>
        </p:txBody>
      </p:sp>
      <p:sp>
        <p:nvSpPr>
          <p:cNvPr id="25" name="Subtitle 2">
            <a:extLst>
              <a:ext uri="{FF2B5EF4-FFF2-40B4-BE49-F238E27FC236}">
                <a16:creationId xmlns:a16="http://schemas.microsoft.com/office/drawing/2014/main" id="{F00A8C60-C81E-4C2C-AB11-00AE1AC04ECE}"/>
              </a:ext>
            </a:extLst>
          </p:cNvPr>
          <p:cNvSpPr>
            <a:spLocks noGrp="1"/>
          </p:cNvSpPr>
          <p:nvPr>
            <p:ph type="subTitle" idx="1" hasCustomPrompt="1"/>
          </p:nvPr>
        </p:nvSpPr>
        <p:spPr>
          <a:xfrm>
            <a:off x="6347533" y="4408305"/>
            <a:ext cx="5175797" cy="909420"/>
          </a:xfrm>
          <a:prstGeom prst="rect">
            <a:avLst/>
          </a:prstGeom>
        </p:spPr>
        <p:txBody>
          <a:bodyPr rtlCol="0" anchor="t">
            <a:normAutofit/>
          </a:bodyPr>
          <a:lstStyle>
            <a:lvl1pPr marL="0" indent="0" algn="r">
              <a:buNone/>
              <a:defRPr sz="3446">
                <a:solidFill>
                  <a:schemeClr val="bg1"/>
                </a:solidFill>
                <a:effectLst>
                  <a:outerShdw blurRad="38100" dist="38100" dir="2700000" algn="tl">
                    <a:srgbClr val="000000">
                      <a:alpha val="43137"/>
                    </a:srgbClr>
                  </a:outerShdw>
                </a:effectLst>
              </a:defRPr>
            </a:lvl1pPr>
          </a:lstStyle>
          <a:p>
            <a:pPr rtl="0"/>
            <a:r>
              <a:rPr lang="en-GB" sz="2215" noProof="0">
                <a:solidFill>
                  <a:schemeClr val="bg1"/>
                </a:solidFill>
              </a:rPr>
              <a:t>Insert subtitle here</a:t>
            </a:r>
          </a:p>
        </p:txBody>
      </p:sp>
      <p:sp>
        <p:nvSpPr>
          <p:cNvPr id="14" name="Footer Placeholder 4">
            <a:extLst>
              <a:ext uri="{FF2B5EF4-FFF2-40B4-BE49-F238E27FC236}">
                <a16:creationId xmlns:a16="http://schemas.microsoft.com/office/drawing/2014/main" id="{9F7D24C8-FDC6-4FCE-85C6-520D6469380F}"/>
              </a:ext>
            </a:extLst>
          </p:cNvPr>
          <p:cNvSpPr>
            <a:spLocks noGrp="1"/>
          </p:cNvSpPr>
          <p:nvPr>
            <p:ph type="ftr" sz="quarter" idx="11"/>
          </p:nvPr>
        </p:nvSpPr>
        <p:spPr>
          <a:xfrm>
            <a:off x="715383" y="6356352"/>
            <a:ext cx="4539727" cy="365125"/>
          </a:xfrm>
        </p:spPr>
        <p:txBody>
          <a:bodyPr rtlCol="0"/>
          <a:lstStyle>
            <a:lvl1pPr>
              <a:defRPr>
                <a:solidFill>
                  <a:schemeClr val="bg1"/>
                </a:solidFill>
                <a:effectLst>
                  <a:outerShdw blurRad="38100" dist="38100" dir="2700000" algn="tl">
                    <a:srgbClr val="000000">
                      <a:alpha val="43137"/>
                    </a:srgbClr>
                  </a:outerShdw>
                </a:effectLst>
              </a:defRPr>
            </a:lvl1pPr>
          </a:lstStyle>
          <a:p>
            <a:pPr rtl="0"/>
            <a:r>
              <a:rPr lang="en-GB" noProof="0"/>
              <a:t>PRESENTATION TITLE</a:t>
            </a:r>
          </a:p>
        </p:txBody>
      </p:sp>
      <p:sp>
        <p:nvSpPr>
          <p:cNvPr id="15" name="Date Placeholder 3">
            <a:extLst>
              <a:ext uri="{FF2B5EF4-FFF2-40B4-BE49-F238E27FC236}">
                <a16:creationId xmlns:a16="http://schemas.microsoft.com/office/drawing/2014/main" id="{450E2155-DD21-4098-82EF-B19C466B239E}"/>
              </a:ext>
            </a:extLst>
          </p:cNvPr>
          <p:cNvSpPr>
            <a:spLocks noGrp="1"/>
          </p:cNvSpPr>
          <p:nvPr>
            <p:ph type="dt" sz="half" idx="10"/>
          </p:nvPr>
        </p:nvSpPr>
        <p:spPr>
          <a:xfrm>
            <a:off x="8369448" y="6356352"/>
            <a:ext cx="2592594" cy="365125"/>
          </a:xfrm>
        </p:spPr>
        <p:txBody>
          <a:bodyPr rtlCol="0"/>
          <a:lstStyle>
            <a:lvl1pPr>
              <a:defRPr>
                <a:solidFill>
                  <a:schemeClr val="bg1"/>
                </a:solidFill>
                <a:effectLst>
                  <a:outerShdw blurRad="38100" dist="38100" dir="2700000" algn="tl">
                    <a:srgbClr val="000000">
                      <a:alpha val="43137"/>
                    </a:srgbClr>
                  </a:outerShdw>
                </a:effectLst>
              </a:defRPr>
            </a:lvl1pPr>
          </a:lstStyle>
          <a:p>
            <a:pPr rtl="0"/>
            <a:r>
              <a:rPr lang="en-GB" noProof="0"/>
              <a:t>2/11/20XX</a:t>
            </a:r>
          </a:p>
        </p:txBody>
      </p:sp>
      <p:sp>
        <p:nvSpPr>
          <p:cNvPr id="16" name="Slide Number Placeholder 5">
            <a:extLst>
              <a:ext uri="{FF2B5EF4-FFF2-40B4-BE49-F238E27FC236}">
                <a16:creationId xmlns:a16="http://schemas.microsoft.com/office/drawing/2014/main" id="{130CB194-35B9-4229-9CFE-5C3B911EC2A3}"/>
              </a:ext>
            </a:extLst>
          </p:cNvPr>
          <p:cNvSpPr>
            <a:spLocks noGrp="1"/>
          </p:cNvSpPr>
          <p:nvPr>
            <p:ph type="sldNum" sz="quarter" idx="12"/>
          </p:nvPr>
        </p:nvSpPr>
        <p:spPr>
          <a:xfrm>
            <a:off x="10919012" y="6356352"/>
            <a:ext cx="672354" cy="365125"/>
          </a:xfrm>
        </p:spPr>
        <p:txBody>
          <a:bodyPr rtlCol="0"/>
          <a:lstStyle>
            <a:lvl1pPr>
              <a:defRPr>
                <a:solidFill>
                  <a:schemeClr val="bg1"/>
                </a:solidFill>
                <a:effectLst>
                  <a:outerShdw blurRad="38100" dist="38100" dir="2700000" algn="tl">
                    <a:srgbClr val="000000">
                      <a:alpha val="43137"/>
                    </a:srgbClr>
                  </a:outerShdw>
                </a:effectLst>
              </a:defRPr>
            </a:lvl1pPr>
          </a:lstStyle>
          <a:p>
            <a:pPr rtl="0"/>
            <a:fld id="{A2AE2B76-F97F-4BE2-8670-72276A5F21A5}" type="slidenum">
              <a:rPr lang="en-GB" noProof="0" smtClean="0"/>
              <a:pPr/>
              <a:t>‹#›</a:t>
            </a:fld>
            <a:endParaRPr lang="en-GB" noProof="0"/>
          </a:p>
        </p:txBody>
      </p:sp>
    </p:spTree>
    <p:extLst>
      <p:ext uri="{BB962C8B-B14F-4D97-AF65-F5344CB8AC3E}">
        <p14:creationId xmlns:p14="http://schemas.microsoft.com/office/powerpoint/2010/main" val="26731801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9" name="Title 2">
            <a:extLst>
              <a:ext uri="{FF2B5EF4-FFF2-40B4-BE49-F238E27FC236}">
                <a16:creationId xmlns:a16="http://schemas.microsoft.com/office/drawing/2014/main" id="{1DFFB204-6AE4-4FC9-9B60-312D7206B03F}"/>
              </a:ext>
            </a:extLst>
          </p:cNvPr>
          <p:cNvSpPr>
            <a:spLocks noGrp="1"/>
          </p:cNvSpPr>
          <p:nvPr>
            <p:ph type="title"/>
          </p:nvPr>
        </p:nvSpPr>
        <p:spPr>
          <a:xfrm>
            <a:off x="695326" y="888999"/>
            <a:ext cx="10798176" cy="1051914"/>
          </a:xfrm>
          <a:prstGeom prst="rect">
            <a:avLst/>
          </a:prstGeom>
        </p:spPr>
        <p:txBody>
          <a:bodyPr rtlCol="0"/>
          <a:lstStyle/>
          <a:p>
            <a:pPr rtl="0"/>
            <a:r>
              <a:rPr lang="en-US" noProof="0"/>
              <a:t>Click to edit Master title style</a:t>
            </a:r>
            <a:endParaRPr lang="en-GB" noProof="0"/>
          </a:p>
        </p:txBody>
      </p:sp>
      <p:sp>
        <p:nvSpPr>
          <p:cNvPr id="8" name="Content Placeholder 2">
            <a:extLst>
              <a:ext uri="{FF2B5EF4-FFF2-40B4-BE49-F238E27FC236}">
                <a16:creationId xmlns:a16="http://schemas.microsoft.com/office/drawing/2014/main" id="{9254F317-DDB0-4841-A973-FFC12960827B}"/>
              </a:ext>
            </a:extLst>
          </p:cNvPr>
          <p:cNvSpPr>
            <a:spLocks noGrp="1"/>
          </p:cNvSpPr>
          <p:nvPr>
            <p:ph sz="quarter" idx="13" hasCustomPrompt="1"/>
          </p:nvPr>
        </p:nvSpPr>
        <p:spPr>
          <a:xfrm>
            <a:off x="390670" y="1789993"/>
            <a:ext cx="11407487" cy="4351338"/>
          </a:xfrm>
          <a:prstGeom prst="rect">
            <a:avLst/>
          </a:prstGeom>
        </p:spPr>
        <p:txBody>
          <a:bodyPr rtlCol="0"/>
          <a:lstStyle>
            <a:lvl1pPr marL="0" indent="0">
              <a:buNone/>
              <a:defRPr/>
            </a:lvl1pPr>
            <a:lvl2pPr marL="562722" indent="0">
              <a:buNone/>
              <a:defRPr/>
            </a:lvl2pPr>
            <a:lvl3pPr marL="1125444" indent="0">
              <a:buNone/>
              <a:defRPr/>
            </a:lvl3pPr>
            <a:lvl4pPr marL="1688165" indent="0">
              <a:buNone/>
              <a:defRPr/>
            </a:lvl4pPr>
            <a:lvl5pPr marL="2250887" indent="0">
              <a:buNone/>
              <a:defRPr/>
            </a:lvl5pPr>
          </a:lstStyle>
          <a:p>
            <a:pPr lvl="0" rtl="0"/>
            <a:r>
              <a:rPr lang="en-GB" noProof="0"/>
              <a:t>Click to add content</a:t>
            </a:r>
          </a:p>
        </p:txBody>
      </p:sp>
      <p:cxnSp>
        <p:nvCxnSpPr>
          <p:cNvPr id="10" name="Straight Connector 9">
            <a:extLst>
              <a:ext uri="{FF2B5EF4-FFF2-40B4-BE49-F238E27FC236}">
                <a16:creationId xmlns:a16="http://schemas.microsoft.com/office/drawing/2014/main" id="{E7B3A45C-71C1-4ADC-89E0-AF6924CA17F4}"/>
              </a:ext>
              <a:ext uri="{C183D7F6-B498-43B3-948B-1728B52AA6E4}">
                <adec:decorative xmlns:adec="http://schemas.microsoft.com/office/drawing/2017/decorative" val="1"/>
              </a:ext>
            </a:extLst>
          </p:cNvPr>
          <p:cNvCxnSpPr>
            <a:cxnSpLocks/>
          </p:cNvCxnSpPr>
          <p:nvPr userDrawn="1"/>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Footer Placeholder 9">
            <a:extLst>
              <a:ext uri="{FF2B5EF4-FFF2-40B4-BE49-F238E27FC236}">
                <a16:creationId xmlns:a16="http://schemas.microsoft.com/office/drawing/2014/main" id="{B9239148-0308-46C3-9FF0-4027CC8E85E7}"/>
              </a:ext>
            </a:extLst>
          </p:cNvPr>
          <p:cNvSpPr>
            <a:spLocks noGrp="1"/>
          </p:cNvSpPr>
          <p:nvPr>
            <p:ph type="ftr" sz="quarter" idx="11"/>
          </p:nvPr>
        </p:nvSpPr>
        <p:spPr>
          <a:xfrm>
            <a:off x="715383" y="6356352"/>
            <a:ext cx="4539727" cy="365125"/>
          </a:xfrm>
        </p:spPr>
        <p:txBody>
          <a:bodyPr rtlCol="0"/>
          <a:lstStyle>
            <a:lvl1pPr>
              <a:defRPr/>
            </a:lvl1pPr>
          </a:lstStyle>
          <a:p>
            <a:pPr rtl="0"/>
            <a:r>
              <a:rPr lang="en-GB" noProof="0"/>
              <a:t>PRESENTATION TITLE</a:t>
            </a:r>
          </a:p>
        </p:txBody>
      </p:sp>
      <p:sp>
        <p:nvSpPr>
          <p:cNvPr id="13" name="Date Placeholder 8">
            <a:extLst>
              <a:ext uri="{FF2B5EF4-FFF2-40B4-BE49-F238E27FC236}">
                <a16:creationId xmlns:a16="http://schemas.microsoft.com/office/drawing/2014/main" id="{774C5953-38DD-4451-A5AA-9A578D59365B}"/>
              </a:ext>
            </a:extLst>
          </p:cNvPr>
          <p:cNvSpPr>
            <a:spLocks noGrp="1"/>
          </p:cNvSpPr>
          <p:nvPr>
            <p:ph type="dt" sz="half" idx="10"/>
          </p:nvPr>
        </p:nvSpPr>
        <p:spPr>
          <a:xfrm>
            <a:off x="8369448" y="6356352"/>
            <a:ext cx="2592594" cy="365125"/>
          </a:xfrm>
        </p:spPr>
        <p:txBody>
          <a:bodyPr rtlCol="0"/>
          <a:lstStyle/>
          <a:p>
            <a:pPr rtl="0"/>
            <a:r>
              <a:rPr lang="en-GB" noProof="0"/>
              <a:t>2/11/20XX</a:t>
            </a:r>
          </a:p>
        </p:txBody>
      </p:sp>
      <p:sp>
        <p:nvSpPr>
          <p:cNvPr id="14" name="Slide Number Placeholder 10">
            <a:extLst>
              <a:ext uri="{FF2B5EF4-FFF2-40B4-BE49-F238E27FC236}">
                <a16:creationId xmlns:a16="http://schemas.microsoft.com/office/drawing/2014/main" id="{39D06D66-ACB3-4B9C-B4EB-FC3EC5BD75A6}"/>
              </a:ext>
            </a:extLst>
          </p:cNvPr>
          <p:cNvSpPr>
            <a:spLocks noGrp="1"/>
          </p:cNvSpPr>
          <p:nvPr>
            <p:ph type="sldNum" sz="quarter" idx="12"/>
          </p:nvPr>
        </p:nvSpPr>
        <p:spPr>
          <a:xfrm>
            <a:off x="10919012" y="6356352"/>
            <a:ext cx="672354" cy="365125"/>
          </a:xfrm>
        </p:spPr>
        <p:txBody>
          <a:bodyPr rtlCol="0"/>
          <a:lstStyle/>
          <a:p>
            <a:pPr rtl="0"/>
            <a:fld id="{0303F77D-1BEF-481A-B8C1-15974ED46EB7}" type="slidenum">
              <a:rPr lang="en-GB" noProof="0" smtClean="0"/>
              <a:t>‹#›</a:t>
            </a:fld>
            <a:endParaRPr lang="en-GB" noProof="0"/>
          </a:p>
        </p:txBody>
      </p:sp>
    </p:spTree>
    <p:extLst>
      <p:ext uri="{BB962C8B-B14F-4D97-AF65-F5344CB8AC3E}">
        <p14:creationId xmlns:p14="http://schemas.microsoft.com/office/powerpoint/2010/main" val="652202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BCC9BE23-A0EC-4866-A7A4-FD7255EF8F5E}"/>
              </a:ext>
            </a:extLst>
          </p:cNvPr>
          <p:cNvSpPr>
            <a:spLocks noGrp="1"/>
          </p:cNvSpPr>
          <p:nvPr>
            <p:ph type="title"/>
          </p:nvPr>
        </p:nvSpPr>
        <p:spPr>
          <a:xfrm>
            <a:off x="695326" y="888999"/>
            <a:ext cx="10798176" cy="1051914"/>
          </a:xfrm>
          <a:prstGeom prst="rect">
            <a:avLst/>
          </a:prstGeom>
        </p:spPr>
        <p:txBody>
          <a:bodyPr rtlCol="0"/>
          <a:lstStyle/>
          <a:p>
            <a:pPr rtl="0"/>
            <a:r>
              <a:rPr lang="en-US" noProof="0"/>
              <a:t>Click to edit Master title style</a:t>
            </a:r>
            <a:endParaRPr lang="en-GB" noProof="0"/>
          </a:p>
        </p:txBody>
      </p:sp>
      <p:cxnSp>
        <p:nvCxnSpPr>
          <p:cNvPr id="9" name="Straight Connector 8">
            <a:extLst>
              <a:ext uri="{FF2B5EF4-FFF2-40B4-BE49-F238E27FC236}">
                <a16:creationId xmlns:a16="http://schemas.microsoft.com/office/drawing/2014/main" id="{203BC10E-3DDD-4EC5-BD6D-D8D180BF3990}"/>
              </a:ext>
              <a:ext uri="{C183D7F6-B498-43B3-948B-1728B52AA6E4}">
                <adec:decorative xmlns:adec="http://schemas.microsoft.com/office/drawing/2017/decorative" val="1"/>
              </a:ext>
            </a:extLst>
          </p:cNvPr>
          <p:cNvCxnSpPr>
            <a:cxnSpLocks/>
          </p:cNvCxnSpPr>
          <p:nvPr userDrawn="1"/>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Content Placeholder 2">
            <a:extLst>
              <a:ext uri="{FF2B5EF4-FFF2-40B4-BE49-F238E27FC236}">
                <a16:creationId xmlns:a16="http://schemas.microsoft.com/office/drawing/2014/main" id="{1FD4AD3C-6727-49EE-9625-F87A6B8AE0B7}"/>
              </a:ext>
            </a:extLst>
          </p:cNvPr>
          <p:cNvSpPr>
            <a:spLocks noGrp="1"/>
          </p:cNvSpPr>
          <p:nvPr>
            <p:ph sz="quarter" idx="13" hasCustomPrompt="1"/>
          </p:nvPr>
        </p:nvSpPr>
        <p:spPr>
          <a:xfrm>
            <a:off x="695326" y="1940913"/>
            <a:ext cx="10798176" cy="4021586"/>
          </a:xfrm>
          <a:prstGeom prst="rect">
            <a:avLst/>
          </a:prstGeom>
        </p:spPr>
        <p:txBody>
          <a:bodyPr rtlCol="0"/>
          <a:lstStyle>
            <a:lvl1pPr marL="0" indent="0">
              <a:buNone/>
              <a:defRPr/>
            </a:lvl1pPr>
            <a:lvl2pPr marL="562722" indent="0">
              <a:buNone/>
              <a:defRPr/>
            </a:lvl2pPr>
            <a:lvl3pPr marL="1125444" indent="0">
              <a:buNone/>
              <a:defRPr/>
            </a:lvl3pPr>
            <a:lvl4pPr marL="1688165" indent="0">
              <a:buNone/>
              <a:defRPr/>
            </a:lvl4pPr>
            <a:lvl5pPr marL="2250887" indent="0">
              <a:buNone/>
              <a:defRPr/>
            </a:lvl5pPr>
          </a:lstStyle>
          <a:p>
            <a:pPr lvl="0" rtl="0"/>
            <a:r>
              <a:rPr lang="en-GB" noProof="0"/>
              <a:t>Click to add content</a:t>
            </a:r>
          </a:p>
        </p:txBody>
      </p:sp>
      <p:sp>
        <p:nvSpPr>
          <p:cNvPr id="10" name="Footer Placeholder 9">
            <a:extLst>
              <a:ext uri="{FF2B5EF4-FFF2-40B4-BE49-F238E27FC236}">
                <a16:creationId xmlns:a16="http://schemas.microsoft.com/office/drawing/2014/main" id="{4489FA96-DDCF-4A83-91EB-4F5F6179F0D0}"/>
              </a:ext>
            </a:extLst>
          </p:cNvPr>
          <p:cNvSpPr>
            <a:spLocks noGrp="1"/>
          </p:cNvSpPr>
          <p:nvPr>
            <p:ph type="ftr" sz="quarter" idx="11"/>
          </p:nvPr>
        </p:nvSpPr>
        <p:spPr>
          <a:xfrm>
            <a:off x="715383" y="6356352"/>
            <a:ext cx="4539727" cy="365125"/>
          </a:xfrm>
        </p:spPr>
        <p:txBody>
          <a:bodyPr rtlCol="0"/>
          <a:lstStyle>
            <a:lvl1pPr>
              <a:defRPr/>
            </a:lvl1pPr>
          </a:lstStyle>
          <a:p>
            <a:pPr rtl="0"/>
            <a:r>
              <a:rPr lang="en-GB" noProof="0"/>
              <a:t>PRESENTATION TITLE</a:t>
            </a:r>
          </a:p>
        </p:txBody>
      </p:sp>
      <p:sp>
        <p:nvSpPr>
          <p:cNvPr id="11" name="Date Placeholder 8">
            <a:extLst>
              <a:ext uri="{FF2B5EF4-FFF2-40B4-BE49-F238E27FC236}">
                <a16:creationId xmlns:a16="http://schemas.microsoft.com/office/drawing/2014/main" id="{F7CC7848-0B2C-4FBE-96B0-0717CC5A9FF1}"/>
              </a:ext>
            </a:extLst>
          </p:cNvPr>
          <p:cNvSpPr>
            <a:spLocks noGrp="1"/>
          </p:cNvSpPr>
          <p:nvPr>
            <p:ph type="dt" sz="half" idx="10"/>
          </p:nvPr>
        </p:nvSpPr>
        <p:spPr>
          <a:xfrm>
            <a:off x="8369448" y="6356352"/>
            <a:ext cx="2592594" cy="365125"/>
          </a:xfrm>
        </p:spPr>
        <p:txBody>
          <a:bodyPr rtlCol="0"/>
          <a:lstStyle/>
          <a:p>
            <a:pPr rtl="0"/>
            <a:r>
              <a:rPr lang="en-GB" noProof="0"/>
              <a:t>2/11/20XX</a:t>
            </a:r>
          </a:p>
        </p:txBody>
      </p:sp>
      <p:sp>
        <p:nvSpPr>
          <p:cNvPr id="12" name="Slide Number Placeholder 10">
            <a:extLst>
              <a:ext uri="{FF2B5EF4-FFF2-40B4-BE49-F238E27FC236}">
                <a16:creationId xmlns:a16="http://schemas.microsoft.com/office/drawing/2014/main" id="{4CD16377-DD1B-4262-BDAE-760577F5B81D}"/>
              </a:ext>
            </a:extLst>
          </p:cNvPr>
          <p:cNvSpPr>
            <a:spLocks noGrp="1"/>
          </p:cNvSpPr>
          <p:nvPr>
            <p:ph type="sldNum" sz="quarter" idx="12"/>
          </p:nvPr>
        </p:nvSpPr>
        <p:spPr>
          <a:xfrm>
            <a:off x="10919012" y="6356352"/>
            <a:ext cx="672354" cy="365125"/>
          </a:xfrm>
        </p:spPr>
        <p:txBody>
          <a:bodyPr rtlCol="0"/>
          <a:lstStyle/>
          <a:p>
            <a:pPr rtl="0"/>
            <a:fld id="{0303F77D-1BEF-481A-B8C1-15974ED46EB7}" type="slidenum">
              <a:rPr lang="en-GB" noProof="0" smtClean="0"/>
              <a:t>‹#›</a:t>
            </a:fld>
            <a:endParaRPr lang="en-GB" noProof="0"/>
          </a:p>
        </p:txBody>
      </p:sp>
    </p:spTree>
    <p:extLst>
      <p:ext uri="{BB962C8B-B14F-4D97-AF65-F5344CB8AC3E}">
        <p14:creationId xmlns:p14="http://schemas.microsoft.com/office/powerpoint/2010/main" val="3697066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2 Column">
    <p:spTree>
      <p:nvGrpSpPr>
        <p:cNvPr id="1" name=""/>
        <p:cNvGrpSpPr/>
        <p:nvPr/>
      </p:nvGrpSpPr>
      <p:grpSpPr>
        <a:xfrm>
          <a:off x="0" y="0"/>
          <a:ext cx="0" cy="0"/>
          <a:chOff x="0" y="0"/>
          <a:chExt cx="0" cy="0"/>
        </a:xfrm>
      </p:grpSpPr>
      <p:sp>
        <p:nvSpPr>
          <p:cNvPr id="8" name="Title 9">
            <a:extLst>
              <a:ext uri="{FF2B5EF4-FFF2-40B4-BE49-F238E27FC236}">
                <a16:creationId xmlns:a16="http://schemas.microsoft.com/office/drawing/2014/main" id="{4246B94A-8C64-4FBA-B409-1F9487E19CF3}"/>
              </a:ext>
            </a:extLst>
          </p:cNvPr>
          <p:cNvSpPr>
            <a:spLocks noGrp="1"/>
          </p:cNvSpPr>
          <p:nvPr>
            <p:ph type="title"/>
          </p:nvPr>
        </p:nvSpPr>
        <p:spPr>
          <a:xfrm>
            <a:off x="700087" y="909638"/>
            <a:ext cx="10691813" cy="810192"/>
          </a:xfrm>
          <a:prstGeom prst="rect">
            <a:avLst/>
          </a:prstGeom>
        </p:spPr>
        <p:txBody>
          <a:bodyPr rtlCol="0"/>
          <a:lstStyle/>
          <a:p>
            <a:pPr rtl="0"/>
            <a:r>
              <a:rPr lang="en-US" noProof="0"/>
              <a:t>Click to edit Master title style</a:t>
            </a:r>
            <a:endParaRPr lang="en-GB" noProof="0"/>
          </a:p>
        </p:txBody>
      </p:sp>
      <p:cxnSp>
        <p:nvCxnSpPr>
          <p:cNvPr id="9" name="Straight Connector 8">
            <a:extLst>
              <a:ext uri="{FF2B5EF4-FFF2-40B4-BE49-F238E27FC236}">
                <a16:creationId xmlns:a16="http://schemas.microsoft.com/office/drawing/2014/main" id="{866F075D-9008-4BD3-A772-7AF7AD667D5A}"/>
              </a:ext>
              <a:ext uri="{C183D7F6-B498-43B3-948B-1728B52AA6E4}">
                <adec:decorative xmlns:adec="http://schemas.microsoft.com/office/drawing/2017/decorative" val="1"/>
              </a:ext>
            </a:extLst>
          </p:cNvPr>
          <p:cNvCxnSpPr>
            <a:cxnSpLocks/>
          </p:cNvCxnSpPr>
          <p:nvPr userDrawn="1"/>
        </p:nvCxnSpPr>
        <p:spPr>
          <a:xfrm>
            <a:off x="800100" y="723900"/>
            <a:ext cx="10591801"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 Placeholder 2">
            <a:extLst>
              <a:ext uri="{FF2B5EF4-FFF2-40B4-BE49-F238E27FC236}">
                <a16:creationId xmlns:a16="http://schemas.microsoft.com/office/drawing/2014/main" id="{4C185B95-5C0F-400E-B7DF-8FF843290737}"/>
              </a:ext>
            </a:extLst>
          </p:cNvPr>
          <p:cNvSpPr>
            <a:spLocks noGrp="1"/>
          </p:cNvSpPr>
          <p:nvPr>
            <p:ph type="body" sz="quarter" idx="15" hasCustomPrompt="1"/>
          </p:nvPr>
        </p:nvSpPr>
        <p:spPr>
          <a:xfrm>
            <a:off x="800100" y="2003377"/>
            <a:ext cx="5094288" cy="526767"/>
          </a:xfrm>
          <a:prstGeom prst="rect">
            <a:avLst/>
          </a:prstGeom>
        </p:spPr>
        <p:txBody>
          <a:bodyPr rtlCol="0"/>
          <a:lstStyle>
            <a:lvl1pPr marL="0" indent="0">
              <a:buNone/>
              <a:defRPr b="1">
                <a:solidFill>
                  <a:schemeClr val="accent4"/>
                </a:solidFill>
              </a:defRPr>
            </a:lvl1pPr>
          </a:lstStyle>
          <a:p>
            <a:pPr lvl="0" rtl="0"/>
            <a:r>
              <a:rPr lang="en-GB" noProof="0"/>
              <a:t>Insert subtitle here</a:t>
            </a:r>
          </a:p>
        </p:txBody>
      </p:sp>
      <p:sp>
        <p:nvSpPr>
          <p:cNvPr id="11" name="Content Placeholder 10">
            <a:extLst>
              <a:ext uri="{FF2B5EF4-FFF2-40B4-BE49-F238E27FC236}">
                <a16:creationId xmlns:a16="http://schemas.microsoft.com/office/drawing/2014/main" id="{BC725AFD-5A48-451D-B91D-9E63953F8E8B}"/>
              </a:ext>
            </a:extLst>
          </p:cNvPr>
          <p:cNvSpPr>
            <a:spLocks noGrp="1"/>
          </p:cNvSpPr>
          <p:nvPr>
            <p:ph idx="1" hasCustomPrompt="1"/>
          </p:nvPr>
        </p:nvSpPr>
        <p:spPr>
          <a:xfrm>
            <a:off x="800100" y="2551176"/>
            <a:ext cx="5094673" cy="3273552"/>
          </a:xfrm>
          <a:prstGeom prst="rect">
            <a:avLst/>
          </a:prstGeom>
        </p:spPr>
        <p:txBody>
          <a:bodyPr rtlCol="0">
            <a:normAutofit/>
          </a:bodyPr>
          <a:lstStyle>
            <a:lvl1pPr>
              <a:lnSpc>
                <a:spcPct val="100000"/>
              </a:lnSpc>
              <a:defRPr sz="2215"/>
            </a:lvl1pPr>
          </a:lstStyle>
          <a:p>
            <a:pPr rtl="0"/>
            <a:r>
              <a:rPr lang="en-GB" noProof="0"/>
              <a:t>Insert text here</a:t>
            </a:r>
          </a:p>
        </p:txBody>
      </p:sp>
      <p:sp>
        <p:nvSpPr>
          <p:cNvPr id="18" name="Text Placeholder 2">
            <a:extLst>
              <a:ext uri="{FF2B5EF4-FFF2-40B4-BE49-F238E27FC236}">
                <a16:creationId xmlns:a16="http://schemas.microsoft.com/office/drawing/2014/main" id="{6ACDC650-288E-4CF5-8546-9F2D5CEC8868}"/>
              </a:ext>
            </a:extLst>
          </p:cNvPr>
          <p:cNvSpPr>
            <a:spLocks noGrp="1"/>
          </p:cNvSpPr>
          <p:nvPr>
            <p:ph type="body" sz="quarter" idx="16" hasCustomPrompt="1"/>
          </p:nvPr>
        </p:nvSpPr>
        <p:spPr>
          <a:xfrm>
            <a:off x="6297612" y="2003377"/>
            <a:ext cx="5094288" cy="526767"/>
          </a:xfrm>
          <a:prstGeom prst="rect">
            <a:avLst/>
          </a:prstGeom>
        </p:spPr>
        <p:txBody>
          <a:bodyPr rtlCol="0"/>
          <a:lstStyle>
            <a:lvl1pPr marL="0" indent="0">
              <a:buNone/>
              <a:defRPr b="1">
                <a:solidFill>
                  <a:schemeClr val="accent4"/>
                </a:solidFill>
              </a:defRPr>
            </a:lvl1pPr>
          </a:lstStyle>
          <a:p>
            <a:pPr lvl="0" rtl="0"/>
            <a:r>
              <a:rPr lang="en-GB" noProof="0"/>
              <a:t>Insert subtitle here</a:t>
            </a:r>
          </a:p>
        </p:txBody>
      </p:sp>
      <p:sp>
        <p:nvSpPr>
          <p:cNvPr id="17" name="Content Placeholder 10">
            <a:extLst>
              <a:ext uri="{FF2B5EF4-FFF2-40B4-BE49-F238E27FC236}">
                <a16:creationId xmlns:a16="http://schemas.microsoft.com/office/drawing/2014/main" id="{956E1F7E-0B80-40DB-8F21-F06D9DD56264}"/>
              </a:ext>
            </a:extLst>
          </p:cNvPr>
          <p:cNvSpPr>
            <a:spLocks noGrp="1"/>
          </p:cNvSpPr>
          <p:nvPr>
            <p:ph idx="13" hasCustomPrompt="1"/>
          </p:nvPr>
        </p:nvSpPr>
        <p:spPr>
          <a:xfrm>
            <a:off x="6297226" y="2551176"/>
            <a:ext cx="5094673" cy="3273552"/>
          </a:xfrm>
          <a:prstGeom prst="rect">
            <a:avLst/>
          </a:prstGeom>
        </p:spPr>
        <p:txBody>
          <a:bodyPr rtlCol="0">
            <a:normAutofit/>
          </a:bodyPr>
          <a:lstStyle>
            <a:lvl1pPr>
              <a:lnSpc>
                <a:spcPct val="100000"/>
              </a:lnSpc>
              <a:defRPr sz="2215"/>
            </a:lvl1pPr>
          </a:lstStyle>
          <a:p>
            <a:pPr rtl="0"/>
            <a:r>
              <a:rPr lang="en-GB" noProof="0"/>
              <a:t>Insert text here</a:t>
            </a:r>
          </a:p>
        </p:txBody>
      </p:sp>
      <p:cxnSp>
        <p:nvCxnSpPr>
          <p:cNvPr id="12" name="Straight Connector 11">
            <a:extLst>
              <a:ext uri="{FF2B5EF4-FFF2-40B4-BE49-F238E27FC236}">
                <a16:creationId xmlns:a16="http://schemas.microsoft.com/office/drawing/2014/main" id="{D91B92C0-6B36-412A-9A49-16AB59FFBEEC}"/>
              </a:ext>
              <a:ext uri="{C183D7F6-B498-43B3-948B-1728B52AA6E4}">
                <adec:decorative xmlns:adec="http://schemas.microsoft.com/office/drawing/2017/decorative" val="1"/>
              </a:ext>
            </a:extLst>
          </p:cNvPr>
          <p:cNvCxnSpPr>
            <a:cxnSpLocks/>
          </p:cNvCxnSpPr>
          <p:nvPr userDrawn="1"/>
        </p:nvCxnSpPr>
        <p:spPr>
          <a:xfrm>
            <a:off x="800100" y="6142781"/>
            <a:ext cx="105918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Footer Placeholder 7">
            <a:extLst>
              <a:ext uri="{FF2B5EF4-FFF2-40B4-BE49-F238E27FC236}">
                <a16:creationId xmlns:a16="http://schemas.microsoft.com/office/drawing/2014/main" id="{B4EFB36A-E4FD-4966-A091-9BDAF29916F8}"/>
              </a:ext>
            </a:extLst>
          </p:cNvPr>
          <p:cNvSpPr>
            <a:spLocks noGrp="1"/>
          </p:cNvSpPr>
          <p:nvPr>
            <p:ph type="ftr" sz="quarter" idx="11"/>
          </p:nvPr>
        </p:nvSpPr>
        <p:spPr>
          <a:xfrm>
            <a:off x="715383" y="6356352"/>
            <a:ext cx="4539727" cy="365125"/>
          </a:xfrm>
        </p:spPr>
        <p:txBody>
          <a:bodyPr rtlCol="0"/>
          <a:lstStyle>
            <a:lvl1pPr>
              <a:defRPr/>
            </a:lvl1pPr>
          </a:lstStyle>
          <a:p>
            <a:pPr rtl="0"/>
            <a:r>
              <a:rPr lang="en-GB" noProof="0"/>
              <a:t>PRESENTATION TITLE</a:t>
            </a:r>
          </a:p>
        </p:txBody>
      </p:sp>
      <p:sp>
        <p:nvSpPr>
          <p:cNvPr id="14" name="Date Placeholder 6">
            <a:extLst>
              <a:ext uri="{FF2B5EF4-FFF2-40B4-BE49-F238E27FC236}">
                <a16:creationId xmlns:a16="http://schemas.microsoft.com/office/drawing/2014/main" id="{9B52EA1F-D8D0-4F42-B00A-F0E943F82E57}"/>
              </a:ext>
            </a:extLst>
          </p:cNvPr>
          <p:cNvSpPr>
            <a:spLocks noGrp="1"/>
          </p:cNvSpPr>
          <p:nvPr>
            <p:ph type="dt" sz="half" idx="10"/>
          </p:nvPr>
        </p:nvSpPr>
        <p:spPr>
          <a:xfrm>
            <a:off x="8369448" y="6356352"/>
            <a:ext cx="2592594" cy="365125"/>
          </a:xfrm>
        </p:spPr>
        <p:txBody>
          <a:bodyPr rtlCol="0"/>
          <a:lstStyle/>
          <a:p>
            <a:pPr rtl="0"/>
            <a:r>
              <a:rPr lang="en-GB" noProof="0"/>
              <a:t>2/11/20XX</a:t>
            </a:r>
          </a:p>
        </p:txBody>
      </p:sp>
      <p:sp>
        <p:nvSpPr>
          <p:cNvPr id="15" name="Slide Number Placeholder 8">
            <a:extLst>
              <a:ext uri="{FF2B5EF4-FFF2-40B4-BE49-F238E27FC236}">
                <a16:creationId xmlns:a16="http://schemas.microsoft.com/office/drawing/2014/main" id="{498A6230-35B8-4147-9494-90708BFC3330}"/>
              </a:ext>
            </a:extLst>
          </p:cNvPr>
          <p:cNvSpPr>
            <a:spLocks noGrp="1"/>
          </p:cNvSpPr>
          <p:nvPr>
            <p:ph type="sldNum" sz="quarter" idx="12"/>
          </p:nvPr>
        </p:nvSpPr>
        <p:spPr>
          <a:xfrm>
            <a:off x="10919012" y="6356352"/>
            <a:ext cx="672354" cy="365125"/>
          </a:xfrm>
        </p:spPr>
        <p:txBody>
          <a:bodyPr rtlCol="0"/>
          <a:lstStyle/>
          <a:p>
            <a:pPr rtl="0"/>
            <a:fld id="{E30AF5A0-43BB-4336-8627-9123B9144D80}" type="slidenum">
              <a:rPr lang="en-GB" noProof="0" smtClean="0"/>
              <a:t>‹#›</a:t>
            </a:fld>
            <a:endParaRPr lang="en-GB" noProof="0"/>
          </a:p>
        </p:txBody>
      </p:sp>
    </p:spTree>
    <p:extLst>
      <p:ext uri="{BB962C8B-B14F-4D97-AF65-F5344CB8AC3E}">
        <p14:creationId xmlns:p14="http://schemas.microsoft.com/office/powerpoint/2010/main" val="101932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DCC332FB-CD3F-4398-958A-CBE45129A19A}"/>
              </a:ext>
              <a:ext uri="{C183D7F6-B498-43B3-948B-1728B52AA6E4}">
                <adec:decorative xmlns:adec="http://schemas.microsoft.com/office/drawing/2017/decorative" val="1"/>
              </a:ext>
            </a:extLst>
          </p:cNvPr>
          <p:cNvCxnSpPr>
            <a:cxnSpLocks/>
          </p:cNvCxnSpPr>
          <p:nvPr userDrawn="1"/>
        </p:nvCxnSpPr>
        <p:spPr>
          <a:xfrm>
            <a:off x="800100" y="723900"/>
            <a:ext cx="10591801"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itle 9">
            <a:extLst>
              <a:ext uri="{FF2B5EF4-FFF2-40B4-BE49-F238E27FC236}">
                <a16:creationId xmlns:a16="http://schemas.microsoft.com/office/drawing/2014/main" id="{E566CA14-5018-43EE-BB8F-E12209B2C3BD}"/>
              </a:ext>
            </a:extLst>
          </p:cNvPr>
          <p:cNvSpPr>
            <a:spLocks noGrp="1"/>
          </p:cNvSpPr>
          <p:nvPr>
            <p:ph type="title"/>
          </p:nvPr>
        </p:nvSpPr>
        <p:spPr>
          <a:xfrm>
            <a:off x="700087" y="909638"/>
            <a:ext cx="10691813" cy="810192"/>
          </a:xfrm>
          <a:prstGeom prst="rect">
            <a:avLst/>
          </a:prstGeom>
        </p:spPr>
        <p:txBody>
          <a:bodyPr rtlCol="0"/>
          <a:lstStyle/>
          <a:p>
            <a:pPr rtl="0"/>
            <a:r>
              <a:rPr lang="en-US" noProof="0"/>
              <a:t>Click to edit Master title style</a:t>
            </a:r>
            <a:endParaRPr lang="en-GB" noProof="0"/>
          </a:p>
        </p:txBody>
      </p:sp>
      <p:sp>
        <p:nvSpPr>
          <p:cNvPr id="14" name="Text Placeholder 2">
            <a:extLst>
              <a:ext uri="{FF2B5EF4-FFF2-40B4-BE49-F238E27FC236}">
                <a16:creationId xmlns:a16="http://schemas.microsoft.com/office/drawing/2014/main" id="{1A76201F-C7C2-400C-BE9B-F185A832CC24}"/>
              </a:ext>
            </a:extLst>
          </p:cNvPr>
          <p:cNvSpPr>
            <a:spLocks noGrp="1"/>
          </p:cNvSpPr>
          <p:nvPr>
            <p:ph type="body" sz="quarter" idx="15" hasCustomPrompt="1"/>
          </p:nvPr>
        </p:nvSpPr>
        <p:spPr>
          <a:xfrm>
            <a:off x="800100" y="2005870"/>
            <a:ext cx="3390161" cy="526756"/>
          </a:xfrm>
          <a:prstGeom prst="rect">
            <a:avLst/>
          </a:prstGeom>
        </p:spPr>
        <p:txBody>
          <a:bodyPr rtlCol="0"/>
          <a:lstStyle>
            <a:lvl1pPr marL="0" indent="0">
              <a:buNone/>
              <a:defRPr b="1">
                <a:solidFill>
                  <a:schemeClr val="accent4"/>
                </a:solidFill>
              </a:defRPr>
            </a:lvl1pPr>
          </a:lstStyle>
          <a:p>
            <a:pPr lvl="0" rtl="0"/>
            <a:r>
              <a:rPr lang="en-GB" noProof="0"/>
              <a:t>Insert subtitle here</a:t>
            </a:r>
          </a:p>
        </p:txBody>
      </p:sp>
      <p:sp>
        <p:nvSpPr>
          <p:cNvPr id="9" name="Content Placeholder 10">
            <a:extLst>
              <a:ext uri="{FF2B5EF4-FFF2-40B4-BE49-F238E27FC236}">
                <a16:creationId xmlns:a16="http://schemas.microsoft.com/office/drawing/2014/main" id="{A742F7E8-0787-4D2C-B53F-B62C309ED6D6}"/>
              </a:ext>
            </a:extLst>
          </p:cNvPr>
          <p:cNvSpPr>
            <a:spLocks noGrp="1"/>
          </p:cNvSpPr>
          <p:nvPr>
            <p:ph idx="1" hasCustomPrompt="1"/>
          </p:nvPr>
        </p:nvSpPr>
        <p:spPr>
          <a:xfrm>
            <a:off x="800100" y="2552345"/>
            <a:ext cx="3390161" cy="3272810"/>
          </a:xfrm>
          <a:prstGeom prst="rect">
            <a:avLst/>
          </a:prstGeom>
        </p:spPr>
        <p:txBody>
          <a:bodyPr rtlCol="0">
            <a:normAutofit/>
          </a:bodyPr>
          <a:lstStyle>
            <a:lvl1pPr>
              <a:lnSpc>
                <a:spcPct val="100000"/>
              </a:lnSpc>
              <a:defRPr sz="2215"/>
            </a:lvl1pPr>
          </a:lstStyle>
          <a:p>
            <a:pPr rtl="0"/>
            <a:r>
              <a:rPr lang="en-GB" noProof="0"/>
              <a:t>Insert text here</a:t>
            </a:r>
          </a:p>
        </p:txBody>
      </p:sp>
      <p:sp>
        <p:nvSpPr>
          <p:cNvPr id="17" name="Text Placeholder 2">
            <a:extLst>
              <a:ext uri="{FF2B5EF4-FFF2-40B4-BE49-F238E27FC236}">
                <a16:creationId xmlns:a16="http://schemas.microsoft.com/office/drawing/2014/main" id="{ED178B9A-B987-49A0-B73F-70B855C42403}"/>
              </a:ext>
            </a:extLst>
          </p:cNvPr>
          <p:cNvSpPr>
            <a:spLocks noGrp="1"/>
          </p:cNvSpPr>
          <p:nvPr>
            <p:ph type="body" sz="quarter" idx="16" hasCustomPrompt="1"/>
          </p:nvPr>
        </p:nvSpPr>
        <p:spPr>
          <a:xfrm>
            <a:off x="4400920" y="2005870"/>
            <a:ext cx="3390161" cy="526756"/>
          </a:xfrm>
          <a:prstGeom prst="rect">
            <a:avLst/>
          </a:prstGeom>
        </p:spPr>
        <p:txBody>
          <a:bodyPr rtlCol="0"/>
          <a:lstStyle>
            <a:lvl1pPr marL="0" indent="0">
              <a:buNone/>
              <a:defRPr b="1">
                <a:solidFill>
                  <a:schemeClr val="accent4"/>
                </a:solidFill>
              </a:defRPr>
            </a:lvl1pPr>
          </a:lstStyle>
          <a:p>
            <a:pPr lvl="0" rtl="0"/>
            <a:r>
              <a:rPr lang="en-GB" noProof="0"/>
              <a:t>Insert subtitle here</a:t>
            </a:r>
          </a:p>
        </p:txBody>
      </p:sp>
      <p:sp>
        <p:nvSpPr>
          <p:cNvPr id="15" name="Content Placeholder 10">
            <a:extLst>
              <a:ext uri="{FF2B5EF4-FFF2-40B4-BE49-F238E27FC236}">
                <a16:creationId xmlns:a16="http://schemas.microsoft.com/office/drawing/2014/main" id="{407D5990-6E05-4ECC-B930-EA5CF0774CFB}"/>
              </a:ext>
            </a:extLst>
          </p:cNvPr>
          <p:cNvSpPr>
            <a:spLocks noGrp="1"/>
          </p:cNvSpPr>
          <p:nvPr>
            <p:ph idx="13" hasCustomPrompt="1"/>
          </p:nvPr>
        </p:nvSpPr>
        <p:spPr>
          <a:xfrm>
            <a:off x="4400920" y="2552345"/>
            <a:ext cx="3390161" cy="3272810"/>
          </a:xfrm>
          <a:prstGeom prst="rect">
            <a:avLst/>
          </a:prstGeom>
        </p:spPr>
        <p:txBody>
          <a:bodyPr rtlCol="0">
            <a:normAutofit/>
          </a:bodyPr>
          <a:lstStyle>
            <a:lvl1pPr>
              <a:lnSpc>
                <a:spcPct val="100000"/>
              </a:lnSpc>
              <a:defRPr sz="2215"/>
            </a:lvl1pPr>
          </a:lstStyle>
          <a:p>
            <a:pPr rtl="0"/>
            <a:r>
              <a:rPr lang="en-GB" noProof="0"/>
              <a:t>Insert text here</a:t>
            </a:r>
          </a:p>
        </p:txBody>
      </p:sp>
      <p:sp>
        <p:nvSpPr>
          <p:cNvPr id="18" name="Text Placeholder 2">
            <a:extLst>
              <a:ext uri="{FF2B5EF4-FFF2-40B4-BE49-F238E27FC236}">
                <a16:creationId xmlns:a16="http://schemas.microsoft.com/office/drawing/2014/main" id="{C6A58550-98E5-4548-82F6-EE971733A79D}"/>
              </a:ext>
            </a:extLst>
          </p:cNvPr>
          <p:cNvSpPr>
            <a:spLocks noGrp="1"/>
          </p:cNvSpPr>
          <p:nvPr>
            <p:ph type="body" sz="quarter" idx="17" hasCustomPrompt="1"/>
          </p:nvPr>
        </p:nvSpPr>
        <p:spPr>
          <a:xfrm>
            <a:off x="8001739" y="2005870"/>
            <a:ext cx="3390161" cy="526756"/>
          </a:xfrm>
          <a:prstGeom prst="rect">
            <a:avLst/>
          </a:prstGeom>
        </p:spPr>
        <p:txBody>
          <a:bodyPr rtlCol="0"/>
          <a:lstStyle>
            <a:lvl1pPr marL="0" indent="0">
              <a:buNone/>
              <a:defRPr b="1">
                <a:solidFill>
                  <a:schemeClr val="accent4"/>
                </a:solidFill>
              </a:defRPr>
            </a:lvl1pPr>
          </a:lstStyle>
          <a:p>
            <a:pPr lvl="0" rtl="0"/>
            <a:r>
              <a:rPr lang="en-GB" noProof="0"/>
              <a:t>Insert subtitle here</a:t>
            </a:r>
          </a:p>
        </p:txBody>
      </p:sp>
      <p:sp>
        <p:nvSpPr>
          <p:cNvPr id="16" name="Content Placeholder 10">
            <a:extLst>
              <a:ext uri="{FF2B5EF4-FFF2-40B4-BE49-F238E27FC236}">
                <a16:creationId xmlns:a16="http://schemas.microsoft.com/office/drawing/2014/main" id="{6B90AFA0-EDA3-4F21-A480-F56AA1D0BEB6}"/>
              </a:ext>
            </a:extLst>
          </p:cNvPr>
          <p:cNvSpPr>
            <a:spLocks noGrp="1"/>
          </p:cNvSpPr>
          <p:nvPr>
            <p:ph idx="14" hasCustomPrompt="1"/>
          </p:nvPr>
        </p:nvSpPr>
        <p:spPr>
          <a:xfrm>
            <a:off x="8001739" y="2552345"/>
            <a:ext cx="3390161" cy="3272810"/>
          </a:xfrm>
          <a:prstGeom prst="rect">
            <a:avLst/>
          </a:prstGeom>
        </p:spPr>
        <p:txBody>
          <a:bodyPr rtlCol="0">
            <a:normAutofit/>
          </a:bodyPr>
          <a:lstStyle>
            <a:lvl1pPr>
              <a:lnSpc>
                <a:spcPct val="100000"/>
              </a:lnSpc>
              <a:defRPr sz="2215"/>
            </a:lvl1pPr>
          </a:lstStyle>
          <a:p>
            <a:pPr rtl="0"/>
            <a:r>
              <a:rPr lang="en-GB" noProof="0"/>
              <a:t>Insert text here</a:t>
            </a:r>
          </a:p>
        </p:txBody>
      </p:sp>
      <p:cxnSp>
        <p:nvCxnSpPr>
          <p:cNvPr id="10" name="Straight Connector 9">
            <a:extLst>
              <a:ext uri="{FF2B5EF4-FFF2-40B4-BE49-F238E27FC236}">
                <a16:creationId xmlns:a16="http://schemas.microsoft.com/office/drawing/2014/main" id="{9346E7C8-F905-4B13-8FD6-185A0418404C}"/>
              </a:ext>
              <a:ext uri="{C183D7F6-B498-43B3-948B-1728B52AA6E4}">
                <adec:decorative xmlns:adec="http://schemas.microsoft.com/office/drawing/2017/decorative" val="1"/>
              </a:ext>
            </a:extLst>
          </p:cNvPr>
          <p:cNvCxnSpPr>
            <a:cxnSpLocks/>
          </p:cNvCxnSpPr>
          <p:nvPr userDrawn="1"/>
        </p:nvCxnSpPr>
        <p:spPr>
          <a:xfrm>
            <a:off x="800100" y="6142781"/>
            <a:ext cx="105918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Footer Placeholder 7">
            <a:extLst>
              <a:ext uri="{FF2B5EF4-FFF2-40B4-BE49-F238E27FC236}">
                <a16:creationId xmlns:a16="http://schemas.microsoft.com/office/drawing/2014/main" id="{A0E3EE3A-87F3-4F60-90D8-938E4BBC2B4D}"/>
              </a:ext>
            </a:extLst>
          </p:cNvPr>
          <p:cNvSpPr>
            <a:spLocks noGrp="1"/>
          </p:cNvSpPr>
          <p:nvPr>
            <p:ph type="ftr" sz="quarter" idx="11"/>
          </p:nvPr>
        </p:nvSpPr>
        <p:spPr>
          <a:xfrm>
            <a:off x="715383" y="6356352"/>
            <a:ext cx="4539727" cy="365125"/>
          </a:xfrm>
        </p:spPr>
        <p:txBody>
          <a:bodyPr rtlCol="0"/>
          <a:lstStyle>
            <a:lvl1pPr>
              <a:defRPr/>
            </a:lvl1pPr>
          </a:lstStyle>
          <a:p>
            <a:pPr rtl="0"/>
            <a:r>
              <a:rPr lang="en-GB" noProof="0"/>
              <a:t>PRESENTATION TITLE</a:t>
            </a:r>
          </a:p>
        </p:txBody>
      </p:sp>
      <p:sp>
        <p:nvSpPr>
          <p:cNvPr id="12" name="Date Placeholder 6">
            <a:extLst>
              <a:ext uri="{FF2B5EF4-FFF2-40B4-BE49-F238E27FC236}">
                <a16:creationId xmlns:a16="http://schemas.microsoft.com/office/drawing/2014/main" id="{F1449B0C-8214-4186-9666-E63CCA09094E}"/>
              </a:ext>
            </a:extLst>
          </p:cNvPr>
          <p:cNvSpPr>
            <a:spLocks noGrp="1"/>
          </p:cNvSpPr>
          <p:nvPr>
            <p:ph type="dt" sz="half" idx="10"/>
          </p:nvPr>
        </p:nvSpPr>
        <p:spPr>
          <a:xfrm>
            <a:off x="8369448" y="6356352"/>
            <a:ext cx="2592594" cy="365125"/>
          </a:xfrm>
        </p:spPr>
        <p:txBody>
          <a:bodyPr rtlCol="0"/>
          <a:lstStyle/>
          <a:p>
            <a:pPr rtl="0"/>
            <a:r>
              <a:rPr lang="en-GB" noProof="0"/>
              <a:t>2/11/20XX</a:t>
            </a:r>
          </a:p>
        </p:txBody>
      </p:sp>
      <p:sp>
        <p:nvSpPr>
          <p:cNvPr id="13" name="Slide Number Placeholder 8">
            <a:extLst>
              <a:ext uri="{FF2B5EF4-FFF2-40B4-BE49-F238E27FC236}">
                <a16:creationId xmlns:a16="http://schemas.microsoft.com/office/drawing/2014/main" id="{F5DDBFC0-CC80-4B03-B5F5-3C57166DCA88}"/>
              </a:ext>
            </a:extLst>
          </p:cNvPr>
          <p:cNvSpPr>
            <a:spLocks noGrp="1"/>
          </p:cNvSpPr>
          <p:nvPr>
            <p:ph type="sldNum" sz="quarter" idx="12"/>
          </p:nvPr>
        </p:nvSpPr>
        <p:spPr>
          <a:xfrm>
            <a:off x="10919012" y="6356352"/>
            <a:ext cx="672354" cy="365125"/>
          </a:xfrm>
        </p:spPr>
        <p:txBody>
          <a:bodyPr rtlCol="0"/>
          <a:lstStyle/>
          <a:p>
            <a:pPr rtl="0"/>
            <a:fld id="{E30AF5A0-43BB-4336-8627-9123B9144D80}" type="slidenum">
              <a:rPr lang="en-GB" noProof="0" smtClean="0"/>
              <a:t>‹#›</a:t>
            </a:fld>
            <a:endParaRPr lang="en-GB" noProof="0"/>
          </a:p>
        </p:txBody>
      </p:sp>
    </p:spTree>
    <p:extLst>
      <p:ext uri="{BB962C8B-B14F-4D97-AF65-F5344CB8AC3E}">
        <p14:creationId xmlns:p14="http://schemas.microsoft.com/office/powerpoint/2010/main" val="29864520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cxnSp>
        <p:nvCxnSpPr>
          <p:cNvPr id="28" name="Straight Connector 27">
            <a:extLst>
              <a:ext uri="{FF2B5EF4-FFF2-40B4-BE49-F238E27FC236}">
                <a16:creationId xmlns:a16="http://schemas.microsoft.com/office/drawing/2014/main" id="{F01BF5DB-2BF3-4196-B1CF-82B7CDCC02DC}"/>
              </a:ext>
              <a:ext uri="{C183D7F6-B498-43B3-948B-1728B52AA6E4}">
                <adec:decorative xmlns:adec="http://schemas.microsoft.com/office/drawing/2017/decorative" val="1"/>
              </a:ext>
            </a:extLst>
          </p:cNvPr>
          <p:cNvCxnSpPr>
            <a:cxnSpLocks/>
          </p:cNvCxnSpPr>
          <p:nvPr userDrawn="1"/>
        </p:nvCxnSpPr>
        <p:spPr>
          <a:xfrm>
            <a:off x="7987523" y="729692"/>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itle 12">
            <a:extLst>
              <a:ext uri="{FF2B5EF4-FFF2-40B4-BE49-F238E27FC236}">
                <a16:creationId xmlns:a16="http://schemas.microsoft.com/office/drawing/2014/main" id="{168DC13D-FFC6-4CC5-B9F8-B3B0961093A9}"/>
              </a:ext>
            </a:extLst>
          </p:cNvPr>
          <p:cNvSpPr>
            <a:spLocks noGrp="1"/>
          </p:cNvSpPr>
          <p:nvPr>
            <p:ph type="title"/>
          </p:nvPr>
        </p:nvSpPr>
        <p:spPr>
          <a:xfrm>
            <a:off x="7887512" y="909639"/>
            <a:ext cx="3703856" cy="1290636"/>
          </a:xfrm>
          <a:prstGeom prst="rect">
            <a:avLst/>
          </a:prstGeom>
        </p:spPr>
        <p:txBody>
          <a:bodyPr rtlCol="0">
            <a:normAutofit/>
          </a:bodyPr>
          <a:lstStyle/>
          <a:p>
            <a:pPr rtl="0"/>
            <a:r>
              <a:rPr lang="en-US" noProof="0"/>
              <a:t>Click to edit Master title style</a:t>
            </a:r>
            <a:endParaRPr lang="en-GB" noProof="0"/>
          </a:p>
        </p:txBody>
      </p:sp>
      <p:sp>
        <p:nvSpPr>
          <p:cNvPr id="51" name="Picture Placeholder 37">
            <a:extLst>
              <a:ext uri="{FF2B5EF4-FFF2-40B4-BE49-F238E27FC236}">
                <a16:creationId xmlns:a16="http://schemas.microsoft.com/office/drawing/2014/main" id="{F1AD5C34-DDA9-421B-A3C2-4D014B3D3FBD}"/>
              </a:ext>
            </a:extLst>
          </p:cNvPr>
          <p:cNvSpPr>
            <a:spLocks noGrp="1"/>
          </p:cNvSpPr>
          <p:nvPr>
            <p:ph type="pic" sz="quarter" idx="13" hasCustomPrompt="1"/>
          </p:nvPr>
        </p:nvSpPr>
        <p:spPr>
          <a:xfrm>
            <a:off x="715384" y="723900"/>
            <a:ext cx="3179762" cy="2160588"/>
          </a:xfrm>
          <a:prstGeom prst="rect">
            <a:avLst/>
          </a:prstGeom>
        </p:spPr>
        <p:txBody>
          <a:bodyPr rtlCol="0"/>
          <a:lstStyle>
            <a:lvl1pPr marL="0" indent="0" algn="ctr">
              <a:buNone/>
              <a:defRPr/>
            </a:lvl1pPr>
          </a:lstStyle>
          <a:p>
            <a:pPr rtl="0"/>
            <a:r>
              <a:rPr lang="en-GB" noProof="0"/>
              <a:t>Insert photo here</a:t>
            </a:r>
          </a:p>
        </p:txBody>
      </p:sp>
      <p:sp>
        <p:nvSpPr>
          <p:cNvPr id="53" name="Picture Placeholder 43">
            <a:extLst>
              <a:ext uri="{FF2B5EF4-FFF2-40B4-BE49-F238E27FC236}">
                <a16:creationId xmlns:a16="http://schemas.microsoft.com/office/drawing/2014/main" id="{11508423-C6F4-4605-9E6D-1ED73334D0F5}"/>
              </a:ext>
            </a:extLst>
          </p:cNvPr>
          <p:cNvSpPr>
            <a:spLocks noGrp="1"/>
          </p:cNvSpPr>
          <p:nvPr>
            <p:ph type="pic" sz="quarter" idx="15" hasCustomPrompt="1"/>
          </p:nvPr>
        </p:nvSpPr>
        <p:spPr>
          <a:xfrm>
            <a:off x="715384" y="3048000"/>
            <a:ext cx="3178175" cy="3086100"/>
          </a:xfrm>
          <a:prstGeom prst="rect">
            <a:avLst/>
          </a:prstGeom>
        </p:spPr>
        <p:txBody>
          <a:bodyPr rtlCol="0"/>
          <a:lstStyle>
            <a:lvl1pPr marL="0" indent="0" algn="ctr">
              <a:buNone/>
              <a:defRPr/>
            </a:lvl1pPr>
          </a:lstStyle>
          <a:p>
            <a:pPr rtl="0"/>
            <a:r>
              <a:rPr lang="en-GB" noProof="0"/>
              <a:t>Insert photo here</a:t>
            </a:r>
          </a:p>
        </p:txBody>
      </p:sp>
      <p:sp>
        <p:nvSpPr>
          <p:cNvPr id="57" name="Picture Placeholder 55">
            <a:extLst>
              <a:ext uri="{FF2B5EF4-FFF2-40B4-BE49-F238E27FC236}">
                <a16:creationId xmlns:a16="http://schemas.microsoft.com/office/drawing/2014/main" id="{1692DD91-8169-4A90-9D17-8A60286225FF}"/>
              </a:ext>
            </a:extLst>
          </p:cNvPr>
          <p:cNvSpPr>
            <a:spLocks noGrp="1"/>
          </p:cNvSpPr>
          <p:nvPr>
            <p:ph type="pic" sz="quarter" idx="17" hasCustomPrompt="1"/>
          </p:nvPr>
        </p:nvSpPr>
        <p:spPr>
          <a:xfrm>
            <a:off x="4040188" y="723902"/>
            <a:ext cx="3371850" cy="3159125"/>
          </a:xfrm>
          <a:prstGeom prst="rect">
            <a:avLst/>
          </a:prstGeom>
        </p:spPr>
        <p:txBody>
          <a:bodyPr rtlCol="0"/>
          <a:lstStyle>
            <a:lvl1pPr marL="0" indent="0" algn="ctr">
              <a:buNone/>
              <a:defRPr/>
            </a:lvl1pPr>
          </a:lstStyle>
          <a:p>
            <a:pPr rtl="0"/>
            <a:r>
              <a:rPr lang="en-GB" noProof="0"/>
              <a:t>Insert photo here</a:t>
            </a:r>
          </a:p>
        </p:txBody>
      </p:sp>
      <p:sp>
        <p:nvSpPr>
          <p:cNvPr id="54" name="Picture Placeholder 45">
            <a:extLst>
              <a:ext uri="{FF2B5EF4-FFF2-40B4-BE49-F238E27FC236}">
                <a16:creationId xmlns:a16="http://schemas.microsoft.com/office/drawing/2014/main" id="{30A5BEAE-CA80-4FFD-8DD4-5B7413AF51D2}"/>
              </a:ext>
            </a:extLst>
          </p:cNvPr>
          <p:cNvSpPr>
            <a:spLocks noGrp="1"/>
          </p:cNvSpPr>
          <p:nvPr>
            <p:ph type="pic" sz="quarter" idx="16" hasCustomPrompt="1"/>
          </p:nvPr>
        </p:nvSpPr>
        <p:spPr>
          <a:xfrm>
            <a:off x="4039609" y="4038600"/>
            <a:ext cx="3371659" cy="2095500"/>
          </a:xfrm>
          <a:prstGeom prst="rect">
            <a:avLst/>
          </a:prstGeom>
        </p:spPr>
        <p:txBody>
          <a:bodyPr rtlCol="0"/>
          <a:lstStyle>
            <a:lvl1pPr marL="0" indent="0" algn="ctr">
              <a:buNone/>
              <a:defRPr/>
            </a:lvl1pPr>
          </a:lstStyle>
          <a:p>
            <a:pPr rtl="0"/>
            <a:r>
              <a:rPr lang="en-GB" noProof="0"/>
              <a:t>Insert photo here</a:t>
            </a:r>
          </a:p>
        </p:txBody>
      </p:sp>
      <p:sp>
        <p:nvSpPr>
          <p:cNvPr id="29" name="Content Placeholder 14">
            <a:extLst>
              <a:ext uri="{FF2B5EF4-FFF2-40B4-BE49-F238E27FC236}">
                <a16:creationId xmlns:a16="http://schemas.microsoft.com/office/drawing/2014/main" id="{4B2044C0-1C45-402D-BC20-0EB82BDB4F68}"/>
              </a:ext>
            </a:extLst>
          </p:cNvPr>
          <p:cNvSpPr>
            <a:spLocks noGrp="1"/>
          </p:cNvSpPr>
          <p:nvPr>
            <p:ph idx="1"/>
          </p:nvPr>
        </p:nvSpPr>
        <p:spPr>
          <a:xfrm>
            <a:off x="7887511" y="2380223"/>
            <a:ext cx="3703856" cy="3866403"/>
          </a:xfrm>
          <a:prstGeom prst="rect">
            <a:avLst/>
          </a:prstGeom>
        </p:spPr>
        <p:txBody>
          <a:bodyPr rtlCol="0">
            <a:normAutofit/>
          </a:bodyPr>
          <a:lstStyle>
            <a:lvl1pPr marL="0" indent="0">
              <a:lnSpc>
                <a:spcPct val="100000"/>
              </a:lnSpc>
              <a:buNone/>
              <a:defRPr sz="2215"/>
            </a:lvl1pPr>
          </a:lstStyle>
          <a:p>
            <a:pPr lvl="0" rtl="0"/>
            <a:r>
              <a:rPr lang="en-US" noProof="0"/>
              <a:t>Click to edit Master text styles</a:t>
            </a:r>
          </a:p>
        </p:txBody>
      </p:sp>
      <p:sp>
        <p:nvSpPr>
          <p:cNvPr id="34" name="Footer Placeholder 7">
            <a:extLst>
              <a:ext uri="{FF2B5EF4-FFF2-40B4-BE49-F238E27FC236}">
                <a16:creationId xmlns:a16="http://schemas.microsoft.com/office/drawing/2014/main" id="{30EE29E3-4F8E-469E-9B99-E29176094DE4}"/>
              </a:ext>
            </a:extLst>
          </p:cNvPr>
          <p:cNvSpPr>
            <a:spLocks noGrp="1"/>
          </p:cNvSpPr>
          <p:nvPr>
            <p:ph type="ftr" sz="quarter" idx="11"/>
          </p:nvPr>
        </p:nvSpPr>
        <p:spPr>
          <a:xfrm>
            <a:off x="715383" y="6356352"/>
            <a:ext cx="4539727" cy="365125"/>
          </a:xfrm>
        </p:spPr>
        <p:txBody>
          <a:bodyPr rtlCol="0"/>
          <a:lstStyle>
            <a:lvl1pPr>
              <a:defRPr/>
            </a:lvl1pPr>
          </a:lstStyle>
          <a:p>
            <a:pPr rtl="0"/>
            <a:r>
              <a:rPr lang="en-GB" noProof="0"/>
              <a:t>PRESENTATION TITLE</a:t>
            </a:r>
          </a:p>
        </p:txBody>
      </p:sp>
      <p:sp>
        <p:nvSpPr>
          <p:cNvPr id="35" name="Date Placeholder 6">
            <a:extLst>
              <a:ext uri="{FF2B5EF4-FFF2-40B4-BE49-F238E27FC236}">
                <a16:creationId xmlns:a16="http://schemas.microsoft.com/office/drawing/2014/main" id="{58513823-D81E-4B8B-85E6-EB11EA54DF40}"/>
              </a:ext>
            </a:extLst>
          </p:cNvPr>
          <p:cNvSpPr>
            <a:spLocks noGrp="1"/>
          </p:cNvSpPr>
          <p:nvPr>
            <p:ph type="dt" sz="half" idx="10"/>
          </p:nvPr>
        </p:nvSpPr>
        <p:spPr>
          <a:xfrm>
            <a:off x="8369448" y="6356352"/>
            <a:ext cx="2592594" cy="365125"/>
          </a:xfrm>
        </p:spPr>
        <p:txBody>
          <a:bodyPr rtlCol="0"/>
          <a:lstStyle/>
          <a:p>
            <a:pPr rtl="0"/>
            <a:r>
              <a:rPr lang="en-GB" noProof="0"/>
              <a:t>2/11/20XX</a:t>
            </a:r>
          </a:p>
        </p:txBody>
      </p:sp>
      <p:sp>
        <p:nvSpPr>
          <p:cNvPr id="36" name="Slide Number Placeholder 8">
            <a:extLst>
              <a:ext uri="{FF2B5EF4-FFF2-40B4-BE49-F238E27FC236}">
                <a16:creationId xmlns:a16="http://schemas.microsoft.com/office/drawing/2014/main" id="{9D43A613-4A7D-4C9F-B407-154A1FB83858}"/>
              </a:ext>
            </a:extLst>
          </p:cNvPr>
          <p:cNvSpPr>
            <a:spLocks noGrp="1"/>
          </p:cNvSpPr>
          <p:nvPr>
            <p:ph type="sldNum" sz="quarter" idx="12"/>
          </p:nvPr>
        </p:nvSpPr>
        <p:spPr>
          <a:xfrm>
            <a:off x="10919012" y="6356352"/>
            <a:ext cx="672354" cy="365125"/>
          </a:xfrm>
        </p:spPr>
        <p:txBody>
          <a:bodyPr rtlCol="0"/>
          <a:lstStyle/>
          <a:p>
            <a:pPr rtl="0"/>
            <a:fld id="{DE330D17-32E5-404A-9262-6A998ABC0878}" type="slidenum">
              <a:rPr lang="en-GB" noProof="0" smtClean="0"/>
              <a:t>‹#›</a:t>
            </a:fld>
            <a:endParaRPr lang="en-GB" noProof="0"/>
          </a:p>
        </p:txBody>
      </p:sp>
    </p:spTree>
    <p:extLst>
      <p:ext uri="{BB962C8B-B14F-4D97-AF65-F5344CB8AC3E}">
        <p14:creationId xmlns:p14="http://schemas.microsoft.com/office/powerpoint/2010/main" val="25227067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A2404A1-BF4E-4858-BD1C-1BEFE71B63DE}"/>
              </a:ext>
            </a:extLst>
          </p:cNvPr>
          <p:cNvSpPr>
            <a:spLocks noGrp="1"/>
          </p:cNvSpPr>
          <p:nvPr>
            <p:ph type="ctrTitle" hasCustomPrompt="1"/>
          </p:nvPr>
        </p:nvSpPr>
        <p:spPr>
          <a:xfrm>
            <a:off x="695326" y="4296096"/>
            <a:ext cx="10782299" cy="1100621"/>
          </a:xfrm>
          <a:prstGeom prst="rect">
            <a:avLst/>
          </a:prstGeom>
        </p:spPr>
        <p:txBody>
          <a:bodyPr rtlCol="0">
            <a:normAutofit/>
          </a:bodyPr>
          <a:lstStyle>
            <a:lvl1pPr>
              <a:defRPr>
                <a:solidFill>
                  <a:schemeClr val="bg1"/>
                </a:solidFill>
              </a:defRPr>
            </a:lvl1pPr>
          </a:lstStyle>
          <a:p>
            <a:pPr rtl="0"/>
            <a:r>
              <a:rPr lang="en-GB" noProof="0"/>
              <a:t>Click to add title</a:t>
            </a:r>
          </a:p>
        </p:txBody>
      </p:sp>
      <p:sp>
        <p:nvSpPr>
          <p:cNvPr id="9" name="Subtitle 2">
            <a:extLst>
              <a:ext uri="{FF2B5EF4-FFF2-40B4-BE49-F238E27FC236}">
                <a16:creationId xmlns:a16="http://schemas.microsoft.com/office/drawing/2014/main" id="{B0053544-3012-4C81-98D6-E2665A3A3F5D}"/>
              </a:ext>
            </a:extLst>
          </p:cNvPr>
          <p:cNvSpPr>
            <a:spLocks noGrp="1"/>
          </p:cNvSpPr>
          <p:nvPr>
            <p:ph type="subTitle" idx="1" hasCustomPrompt="1"/>
          </p:nvPr>
        </p:nvSpPr>
        <p:spPr>
          <a:xfrm>
            <a:off x="695325" y="5533244"/>
            <a:ext cx="9972674" cy="543505"/>
          </a:xfrm>
          <a:prstGeom prst="rect">
            <a:avLst/>
          </a:prstGeom>
        </p:spPr>
        <p:txBody>
          <a:bodyPr rtlCol="0" anchor="t"/>
          <a:lstStyle>
            <a:lvl1pPr marL="0" indent="0">
              <a:buNone/>
              <a:defRPr sz="2215">
                <a:solidFill>
                  <a:schemeClr val="bg1"/>
                </a:solidFill>
              </a:defRPr>
            </a:lvl1pPr>
          </a:lstStyle>
          <a:p>
            <a:pPr rtl="0"/>
            <a:r>
              <a:rPr lang="en-GB" noProof="0"/>
              <a:t>Click to add subtitle</a:t>
            </a:r>
          </a:p>
        </p:txBody>
      </p:sp>
      <p:sp>
        <p:nvSpPr>
          <p:cNvPr id="20" name="Picture Placeholder 16">
            <a:extLst>
              <a:ext uri="{FF2B5EF4-FFF2-40B4-BE49-F238E27FC236}">
                <a16:creationId xmlns:a16="http://schemas.microsoft.com/office/drawing/2014/main" id="{C177CBDB-952D-484B-B43B-F988558931C5}"/>
              </a:ext>
            </a:extLst>
          </p:cNvPr>
          <p:cNvSpPr>
            <a:spLocks noGrp="1"/>
          </p:cNvSpPr>
          <p:nvPr>
            <p:ph type="pic" sz="quarter" idx="13" hasCustomPrompt="1"/>
          </p:nvPr>
        </p:nvSpPr>
        <p:spPr>
          <a:xfrm>
            <a:off x="800100" y="727077"/>
            <a:ext cx="5176838" cy="3071813"/>
          </a:xfrm>
          <a:prstGeom prst="rect">
            <a:avLst/>
          </a:prstGeom>
        </p:spPr>
        <p:txBody>
          <a:bodyPr rtlCol="0"/>
          <a:lstStyle>
            <a:lvl1pPr marL="0" indent="0" algn="ctr">
              <a:buNone/>
              <a:defRPr>
                <a:solidFill>
                  <a:schemeClr val="bg1"/>
                </a:solidFill>
              </a:defRPr>
            </a:lvl1pPr>
          </a:lstStyle>
          <a:p>
            <a:pPr rtl="0"/>
            <a:r>
              <a:rPr lang="en-GB" noProof="0"/>
              <a:t>Insert photo here</a:t>
            </a:r>
          </a:p>
        </p:txBody>
      </p:sp>
      <p:sp>
        <p:nvSpPr>
          <p:cNvPr id="21" name="Picture Placeholder 18">
            <a:extLst>
              <a:ext uri="{FF2B5EF4-FFF2-40B4-BE49-F238E27FC236}">
                <a16:creationId xmlns:a16="http://schemas.microsoft.com/office/drawing/2014/main" id="{D789E88D-76E7-4745-B062-102E233A6722}"/>
              </a:ext>
            </a:extLst>
          </p:cNvPr>
          <p:cNvSpPr>
            <a:spLocks noGrp="1"/>
          </p:cNvSpPr>
          <p:nvPr>
            <p:ph type="pic" sz="quarter" idx="14" hasCustomPrompt="1"/>
          </p:nvPr>
        </p:nvSpPr>
        <p:spPr>
          <a:xfrm>
            <a:off x="6146800" y="727077"/>
            <a:ext cx="5245100" cy="3070225"/>
          </a:xfrm>
          <a:prstGeom prst="rect">
            <a:avLst/>
          </a:prstGeom>
        </p:spPr>
        <p:txBody>
          <a:bodyPr rtlCol="0"/>
          <a:lstStyle>
            <a:lvl1pPr marL="0" indent="0" algn="ctr">
              <a:buNone/>
              <a:defRPr>
                <a:solidFill>
                  <a:schemeClr val="bg1"/>
                </a:solidFill>
              </a:defRPr>
            </a:lvl1pPr>
          </a:lstStyle>
          <a:p>
            <a:pPr rtl="0"/>
            <a:r>
              <a:rPr lang="en-GB" noProof="0"/>
              <a:t>Insert photo here</a:t>
            </a:r>
          </a:p>
        </p:txBody>
      </p:sp>
      <p:cxnSp>
        <p:nvCxnSpPr>
          <p:cNvPr id="12" name="Straight Connector 11">
            <a:extLst>
              <a:ext uri="{FF2B5EF4-FFF2-40B4-BE49-F238E27FC236}">
                <a16:creationId xmlns:a16="http://schemas.microsoft.com/office/drawing/2014/main" id="{433A5CE3-0C01-4DBF-926A-2F9BFD0432AB}"/>
              </a:ext>
              <a:ext uri="{C183D7F6-B498-43B3-948B-1728B52AA6E4}">
                <adec:decorative xmlns:adec="http://schemas.microsoft.com/office/drawing/2017/decorative" val="1"/>
              </a:ext>
            </a:extLst>
          </p:cNvPr>
          <p:cNvCxnSpPr>
            <a:cxnSpLocks/>
          </p:cNvCxnSpPr>
          <p:nvPr userDrawn="1"/>
        </p:nvCxnSpPr>
        <p:spPr>
          <a:xfrm>
            <a:off x="800100" y="4144434"/>
            <a:ext cx="10629900" cy="0"/>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Footer Placeholder 11">
            <a:extLst>
              <a:ext uri="{FF2B5EF4-FFF2-40B4-BE49-F238E27FC236}">
                <a16:creationId xmlns:a16="http://schemas.microsoft.com/office/drawing/2014/main" id="{083D82F8-F43B-4D01-891B-F77BC6F6F877}"/>
              </a:ext>
            </a:extLst>
          </p:cNvPr>
          <p:cNvSpPr>
            <a:spLocks noGrp="1"/>
          </p:cNvSpPr>
          <p:nvPr>
            <p:ph type="ftr" sz="quarter" idx="11"/>
          </p:nvPr>
        </p:nvSpPr>
        <p:spPr>
          <a:xfrm>
            <a:off x="715383" y="6356352"/>
            <a:ext cx="4539727" cy="365125"/>
          </a:xfrm>
        </p:spPr>
        <p:txBody>
          <a:bodyPr rtlCol="0"/>
          <a:lstStyle>
            <a:lvl1pPr>
              <a:defRPr>
                <a:solidFill>
                  <a:schemeClr val="bg1"/>
                </a:solidFill>
              </a:defRPr>
            </a:lvl1pPr>
          </a:lstStyle>
          <a:p>
            <a:pPr rtl="0"/>
            <a:r>
              <a:rPr lang="en-GB" noProof="0"/>
              <a:t>PRESENTATION TITLE</a:t>
            </a:r>
          </a:p>
        </p:txBody>
      </p:sp>
      <p:sp>
        <p:nvSpPr>
          <p:cNvPr id="14" name="Date Placeholder 6">
            <a:extLst>
              <a:ext uri="{FF2B5EF4-FFF2-40B4-BE49-F238E27FC236}">
                <a16:creationId xmlns:a16="http://schemas.microsoft.com/office/drawing/2014/main" id="{B8CBC856-A31F-40C2-B7EA-91B860D3066C}"/>
              </a:ext>
            </a:extLst>
          </p:cNvPr>
          <p:cNvSpPr>
            <a:spLocks noGrp="1"/>
          </p:cNvSpPr>
          <p:nvPr>
            <p:ph type="dt" sz="half" idx="10"/>
          </p:nvPr>
        </p:nvSpPr>
        <p:spPr>
          <a:xfrm>
            <a:off x="8369448" y="6356352"/>
            <a:ext cx="2592594" cy="365125"/>
          </a:xfrm>
        </p:spPr>
        <p:txBody>
          <a:bodyPr rtlCol="0"/>
          <a:lstStyle>
            <a:lvl1pPr>
              <a:defRPr>
                <a:solidFill>
                  <a:schemeClr val="bg1"/>
                </a:solidFill>
              </a:defRPr>
            </a:lvl1pPr>
          </a:lstStyle>
          <a:p>
            <a:pPr rtl="0"/>
            <a:r>
              <a:rPr lang="en-GB" noProof="0"/>
              <a:t>2/11/20XX</a:t>
            </a:r>
          </a:p>
        </p:txBody>
      </p:sp>
      <p:sp>
        <p:nvSpPr>
          <p:cNvPr id="15" name="Slide Number Placeholder 10">
            <a:extLst>
              <a:ext uri="{FF2B5EF4-FFF2-40B4-BE49-F238E27FC236}">
                <a16:creationId xmlns:a16="http://schemas.microsoft.com/office/drawing/2014/main" id="{966FFB51-C55B-469E-B3C6-1A6369920BE5}"/>
              </a:ext>
            </a:extLst>
          </p:cNvPr>
          <p:cNvSpPr>
            <a:spLocks noGrp="1"/>
          </p:cNvSpPr>
          <p:nvPr>
            <p:ph type="sldNum" sz="quarter" idx="12"/>
          </p:nvPr>
        </p:nvSpPr>
        <p:spPr>
          <a:xfrm>
            <a:off x="10919012" y="6356352"/>
            <a:ext cx="672354" cy="365125"/>
          </a:xfrm>
        </p:spPr>
        <p:txBody>
          <a:bodyPr rtlCol="0"/>
          <a:lstStyle>
            <a:lvl1pPr>
              <a:defRPr>
                <a:solidFill>
                  <a:schemeClr val="bg1"/>
                </a:solidFill>
              </a:defRPr>
            </a:lvl1pPr>
          </a:lstStyle>
          <a:p>
            <a:pPr rtl="0"/>
            <a:fld id="{A53D7EE4-1EDB-42FD-B6B7-A82C9F31F0F4}" type="slidenum">
              <a:rPr lang="en-GB" noProof="0" smtClean="0"/>
              <a:pPr/>
              <a:t>‹#›</a:t>
            </a:fld>
            <a:endParaRPr lang="en-GB" noProof="0"/>
          </a:p>
        </p:txBody>
      </p:sp>
    </p:spTree>
    <p:extLst>
      <p:ext uri="{BB962C8B-B14F-4D97-AF65-F5344CB8AC3E}">
        <p14:creationId xmlns:p14="http://schemas.microsoft.com/office/powerpoint/2010/main" val="33709773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0. Image and Bullets">
    <p:spTree>
      <p:nvGrpSpPr>
        <p:cNvPr id="1" name=""/>
        <p:cNvGrpSpPr/>
        <p:nvPr/>
      </p:nvGrpSpPr>
      <p:grpSpPr>
        <a:xfrm>
          <a:off x="0" y="0"/>
          <a:ext cx="0" cy="0"/>
          <a:chOff x="0" y="0"/>
          <a:chExt cx="0" cy="0"/>
        </a:xfrm>
      </p:grpSpPr>
      <p:cxnSp>
        <p:nvCxnSpPr>
          <p:cNvPr id="9" name="Straight Connector 8"/>
          <p:cNvCxnSpPr/>
          <p:nvPr userDrawn="1"/>
        </p:nvCxnSpPr>
        <p:spPr>
          <a:xfrm>
            <a:off x="809885" y="1232661"/>
            <a:ext cx="10971001" cy="0"/>
          </a:xfrm>
          <a:prstGeom prst="line">
            <a:avLst/>
          </a:prstGeom>
          <a:ln>
            <a:solidFill>
              <a:srgbClr val="FFFFFF"/>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577029" y="1076867"/>
            <a:ext cx="10971001" cy="0"/>
          </a:xfrm>
          <a:prstGeom prst="line">
            <a:avLst/>
          </a:prstGeom>
          <a:ln>
            <a:solidFill>
              <a:schemeClr val="bg2">
                <a:lumMod val="10000"/>
              </a:schemeClr>
            </a:solidFill>
          </a:ln>
          <a:effectLst/>
        </p:spPr>
        <p:style>
          <a:lnRef idx="2">
            <a:schemeClr val="accent1"/>
          </a:lnRef>
          <a:fillRef idx="0">
            <a:schemeClr val="accent1"/>
          </a:fillRef>
          <a:effectRef idx="1">
            <a:schemeClr val="accent1"/>
          </a:effectRef>
          <a:fontRef idx="minor">
            <a:schemeClr val="tx1"/>
          </a:fontRef>
        </p:style>
      </p:cxnSp>
      <p:sp>
        <p:nvSpPr>
          <p:cNvPr id="15" name="Text Placeholder 5"/>
          <p:cNvSpPr>
            <a:spLocks noGrp="1"/>
          </p:cNvSpPr>
          <p:nvPr>
            <p:ph type="body" sz="quarter" idx="11" hasCustomPrompt="1"/>
          </p:nvPr>
        </p:nvSpPr>
        <p:spPr>
          <a:xfrm>
            <a:off x="6295383" y="1375421"/>
            <a:ext cx="5280000" cy="5195268"/>
          </a:xfrm>
          <a:prstGeom prst="rect">
            <a:avLst/>
          </a:prstGeom>
        </p:spPr>
        <p:txBody>
          <a:bodyPr lIns="0" tIns="0" rIns="0" bIns="0">
            <a:noAutofit/>
          </a:bodyPr>
          <a:lstStyle>
            <a:lvl1pPr marL="468922" marR="0" indent="-468922" algn="l" defTabSz="1128566" rtl="0" eaLnBrk="1" fontAlgn="auto" latinLnBrk="0" hangingPunct="1">
              <a:lnSpc>
                <a:spcPct val="100000"/>
              </a:lnSpc>
              <a:spcBef>
                <a:spcPts val="0"/>
              </a:spcBef>
              <a:spcAft>
                <a:spcPts val="206"/>
              </a:spcAft>
              <a:buClrTx/>
              <a:buSzTx/>
              <a:buFont typeface="Arial" panose="020B0604020202020204" pitchFamily="34" charset="0"/>
              <a:buChar char="•"/>
              <a:tabLst/>
              <a:defRPr sz="2954" b="0" i="0" baseline="0">
                <a:solidFill>
                  <a:schemeClr val="bg2">
                    <a:lumMod val="10000"/>
                  </a:schemeClr>
                </a:solidFill>
                <a:latin typeface="Franklin Gothic Book" charset="0"/>
                <a:ea typeface="Franklin Gothic Book" charset="0"/>
                <a:cs typeface="Franklin Gothic Book" charset="0"/>
              </a:defRPr>
            </a:lvl1pPr>
          </a:lstStyle>
          <a:p>
            <a:r>
              <a:rPr lang="en-US"/>
              <a:t>Add bullet point</a:t>
            </a:r>
          </a:p>
          <a:p>
            <a:endParaRPr lang="en-US"/>
          </a:p>
        </p:txBody>
      </p:sp>
      <p:sp>
        <p:nvSpPr>
          <p:cNvPr id="14" name="Picture Placeholder 3"/>
          <p:cNvSpPr>
            <a:spLocks noGrp="1"/>
          </p:cNvSpPr>
          <p:nvPr>
            <p:ph type="pic" sz="quarter" idx="10" hasCustomPrompt="1"/>
          </p:nvPr>
        </p:nvSpPr>
        <p:spPr>
          <a:xfrm>
            <a:off x="577026" y="1375423"/>
            <a:ext cx="5280000" cy="5011223"/>
          </a:xfrm>
          <a:prstGeom prst="rect">
            <a:avLst/>
          </a:prstGeom>
        </p:spPr>
        <p:txBody>
          <a:bodyPr lIns="0" tIns="0" rIns="0" bIns="0"/>
          <a:lstStyle>
            <a:lvl1pPr marL="0" indent="0">
              <a:buNone/>
              <a:defRPr sz="1482" b="0" i="0" baseline="0">
                <a:solidFill>
                  <a:schemeClr val="bg2">
                    <a:lumMod val="10000"/>
                  </a:schemeClr>
                </a:solidFill>
                <a:latin typeface="Franklin Gothic Book" charset="0"/>
                <a:ea typeface="Franklin Gothic Book" charset="0"/>
                <a:cs typeface="Franklin Gothic Book" charset="0"/>
              </a:defRPr>
            </a:lvl1pPr>
          </a:lstStyle>
          <a:p>
            <a:r>
              <a:rPr lang="en-US"/>
              <a:t>Drag picture to placeholder or click icon to add.</a:t>
            </a:r>
          </a:p>
        </p:txBody>
      </p:sp>
      <p:pic>
        <p:nvPicPr>
          <p:cNvPr id="8" name="Picture 7"/>
          <p:cNvPicPr>
            <a:picLocks noChangeAspect="1"/>
          </p:cNvPicPr>
          <p:nvPr userDrawn="1"/>
        </p:nvPicPr>
        <p:blipFill>
          <a:blip r:embed="rId2"/>
          <a:stretch>
            <a:fillRect/>
          </a:stretch>
        </p:blipFill>
        <p:spPr>
          <a:xfrm>
            <a:off x="10344002" y="427201"/>
            <a:ext cx="1234948" cy="474980"/>
          </a:xfrm>
          <a:prstGeom prst="rect">
            <a:avLst/>
          </a:prstGeom>
        </p:spPr>
      </p:pic>
      <p:sp>
        <p:nvSpPr>
          <p:cNvPr id="10" name="Text Placeholder 5">
            <a:extLst>
              <a:ext uri="{FF2B5EF4-FFF2-40B4-BE49-F238E27FC236}">
                <a16:creationId xmlns:a16="http://schemas.microsoft.com/office/drawing/2014/main" id="{0E31342F-61C6-1349-858F-BFFA51D48D49}"/>
              </a:ext>
            </a:extLst>
          </p:cNvPr>
          <p:cNvSpPr>
            <a:spLocks noGrp="1"/>
          </p:cNvSpPr>
          <p:nvPr>
            <p:ph type="body" sz="quarter" idx="12" hasCustomPrompt="1"/>
          </p:nvPr>
        </p:nvSpPr>
        <p:spPr>
          <a:xfrm>
            <a:off x="577026" y="627150"/>
            <a:ext cx="5280000" cy="275028"/>
          </a:xfrm>
          <a:prstGeom prst="rect">
            <a:avLst/>
          </a:prstGeom>
        </p:spPr>
        <p:txBody>
          <a:bodyPr lIns="0" tIns="0" rIns="0" bIns="0"/>
          <a:lstStyle>
            <a:lvl1pPr marL="0" indent="0">
              <a:buNone/>
              <a:defRPr sz="3283" b="0" i="0" baseline="0">
                <a:solidFill>
                  <a:schemeClr val="bg2">
                    <a:lumMod val="10000"/>
                  </a:schemeClr>
                </a:solidFill>
                <a:latin typeface="Franklin Gothic Demi" panose="020B0603020102020204" pitchFamily="34" charset="0"/>
                <a:ea typeface="Franklin Gothic Demi" panose="020B0603020102020204" pitchFamily="34" charset="0"/>
                <a:cs typeface="Franklin Gothic Demi" panose="020B0603020102020204" pitchFamily="34" charset="0"/>
              </a:defRPr>
            </a:lvl1pPr>
          </a:lstStyle>
          <a:p>
            <a:pPr lvl="0"/>
            <a:r>
              <a:rPr lang="en-US"/>
              <a:t>Running head</a:t>
            </a:r>
          </a:p>
        </p:txBody>
      </p:sp>
    </p:spTree>
    <p:extLst>
      <p:ext uri="{BB962C8B-B14F-4D97-AF65-F5344CB8AC3E}">
        <p14:creationId xmlns:p14="http://schemas.microsoft.com/office/powerpoint/2010/main" val="12131875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Cover slide 1">
    <p:bg>
      <p:bgPr>
        <a:solidFill>
          <a:srgbClr val="424A4F"/>
        </a:solidFill>
        <a:effectLst/>
      </p:bgPr>
    </p:bg>
    <p:spTree>
      <p:nvGrpSpPr>
        <p:cNvPr id="1" name=""/>
        <p:cNvGrpSpPr/>
        <p:nvPr/>
      </p:nvGrpSpPr>
      <p:grpSpPr>
        <a:xfrm>
          <a:off x="0" y="0"/>
          <a:ext cx="0" cy="0"/>
          <a:chOff x="0" y="0"/>
          <a:chExt cx="0" cy="0"/>
        </a:xfrm>
      </p:grpSpPr>
      <p:sp>
        <p:nvSpPr>
          <p:cNvPr id="9" name="Rectangle 8"/>
          <p:cNvSpPr/>
          <p:nvPr userDrawn="1"/>
        </p:nvSpPr>
        <p:spPr>
          <a:xfrm>
            <a:off x="2" y="4466534"/>
            <a:ext cx="12191999" cy="11988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12542" tIns="56271" rIns="112542" bIns="56271" numCol="1" spcCol="0" rtlCol="0" fromWordArt="0" anchor="ctr" anchorCtr="0" forceAA="0" compatLnSpc="1">
            <a:prstTxWarp prst="textNoShape">
              <a:avLst/>
            </a:prstTxWarp>
            <a:noAutofit/>
          </a:bodyPr>
          <a:lstStyle/>
          <a:p>
            <a:pPr algn="ctr"/>
            <a:endParaRPr lang="en-GB" sz="2215"/>
          </a:p>
        </p:txBody>
      </p:sp>
      <p:sp>
        <p:nvSpPr>
          <p:cNvPr id="2" name="Title 1"/>
          <p:cNvSpPr>
            <a:spLocks noGrp="1"/>
          </p:cNvSpPr>
          <p:nvPr>
            <p:ph type="ctrTitle"/>
          </p:nvPr>
        </p:nvSpPr>
        <p:spPr>
          <a:xfrm>
            <a:off x="627272" y="1986861"/>
            <a:ext cx="8884846" cy="1502881"/>
          </a:xfrm>
        </p:spPr>
        <p:txBody>
          <a:bodyPr anchor="t" anchorCtr="0">
            <a:noAutofit/>
          </a:bodyPr>
          <a:lstStyle>
            <a:lvl1pPr>
              <a:defRPr sz="5539">
                <a:solidFill>
                  <a:schemeClr val="accent1"/>
                </a:solidFill>
              </a:defRPr>
            </a:lvl1pPr>
          </a:lstStyle>
          <a:p>
            <a:r>
              <a:rPr lang="en-GB" dirty="0"/>
              <a:t>Click to edit Master title style</a:t>
            </a:r>
          </a:p>
        </p:txBody>
      </p:sp>
      <p:sp>
        <p:nvSpPr>
          <p:cNvPr id="3" name="Subtitle 2"/>
          <p:cNvSpPr>
            <a:spLocks noGrp="1"/>
          </p:cNvSpPr>
          <p:nvPr>
            <p:ph type="subTitle" idx="1"/>
          </p:nvPr>
        </p:nvSpPr>
        <p:spPr>
          <a:xfrm>
            <a:off x="627271" y="4721657"/>
            <a:ext cx="7316672" cy="778565"/>
          </a:xfrm>
        </p:spPr>
        <p:txBody>
          <a:bodyPr/>
          <a:lstStyle>
            <a:lvl1pPr marL="0" indent="0" algn="l">
              <a:buNone/>
              <a:defRPr sz="2954">
                <a:solidFill>
                  <a:schemeClr val="bg1"/>
                </a:solidFill>
              </a:defRPr>
            </a:lvl1pPr>
            <a:lvl2pPr marL="562722" indent="0" algn="ctr">
              <a:buNone/>
              <a:defRPr>
                <a:solidFill>
                  <a:schemeClr val="tx1">
                    <a:tint val="75000"/>
                  </a:schemeClr>
                </a:solidFill>
              </a:defRPr>
            </a:lvl2pPr>
            <a:lvl3pPr marL="1125444" indent="0" algn="ctr">
              <a:buNone/>
              <a:defRPr>
                <a:solidFill>
                  <a:schemeClr val="tx1">
                    <a:tint val="75000"/>
                  </a:schemeClr>
                </a:solidFill>
              </a:defRPr>
            </a:lvl3pPr>
            <a:lvl4pPr marL="1688165" indent="0" algn="ctr">
              <a:buNone/>
              <a:defRPr>
                <a:solidFill>
                  <a:schemeClr val="tx1">
                    <a:tint val="75000"/>
                  </a:schemeClr>
                </a:solidFill>
              </a:defRPr>
            </a:lvl4pPr>
            <a:lvl5pPr marL="2250887" indent="0" algn="ctr">
              <a:buNone/>
              <a:defRPr>
                <a:solidFill>
                  <a:schemeClr val="tx1">
                    <a:tint val="75000"/>
                  </a:schemeClr>
                </a:solidFill>
              </a:defRPr>
            </a:lvl5pPr>
            <a:lvl6pPr marL="2813609" indent="0" algn="ctr">
              <a:buNone/>
              <a:defRPr>
                <a:solidFill>
                  <a:schemeClr val="tx1">
                    <a:tint val="75000"/>
                  </a:schemeClr>
                </a:solidFill>
              </a:defRPr>
            </a:lvl6pPr>
            <a:lvl7pPr marL="3376331" indent="0" algn="ctr">
              <a:buNone/>
              <a:defRPr>
                <a:solidFill>
                  <a:schemeClr val="tx1">
                    <a:tint val="75000"/>
                  </a:schemeClr>
                </a:solidFill>
              </a:defRPr>
            </a:lvl7pPr>
            <a:lvl8pPr marL="3939052" indent="0" algn="ctr">
              <a:buNone/>
              <a:defRPr>
                <a:solidFill>
                  <a:schemeClr val="tx1">
                    <a:tint val="75000"/>
                  </a:schemeClr>
                </a:solidFill>
              </a:defRPr>
            </a:lvl8pPr>
            <a:lvl9pPr marL="4501774" indent="0" algn="ctr">
              <a:buNone/>
              <a:defRPr>
                <a:solidFill>
                  <a:schemeClr val="tx1">
                    <a:tint val="75000"/>
                  </a:schemeClr>
                </a:solidFill>
              </a:defRPr>
            </a:lvl9pPr>
          </a:lstStyle>
          <a:p>
            <a:r>
              <a:rPr lang="en-GB" dirty="0"/>
              <a:t>Click to edit Master subtitle style</a:t>
            </a:r>
          </a:p>
        </p:txBody>
      </p:sp>
      <p:pic>
        <p:nvPicPr>
          <p:cNvPr id="4" name="Picture 3" descr="RHUL_Master_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09848" y="4467810"/>
            <a:ext cx="3182155" cy="1197524"/>
          </a:xfrm>
          <a:prstGeom prst="rect">
            <a:avLst/>
          </a:prstGeom>
        </p:spPr>
      </p:pic>
      <p:pic>
        <p:nvPicPr>
          <p:cNvPr id="7" name="Picture 6" descr="Music_Hall_Diagonal_6_long_lines_white-optimized1.png"/>
          <p:cNvPicPr>
            <a:picLocks noChangeAspect="1"/>
          </p:cNvPicPr>
          <p:nvPr userDrawn="1"/>
        </p:nvPicPr>
        <p:blipFill rotWithShape="1">
          <a:blip r:embed="rId3">
            <a:alphaModFix amt="40000"/>
            <a:extLst>
              <a:ext uri="{28A0092B-C50C-407E-A947-70E740481C1C}">
                <a14:useLocalDpi xmlns:a14="http://schemas.microsoft.com/office/drawing/2010/main" val="0"/>
              </a:ext>
            </a:extLst>
          </a:blip>
          <a:srcRect b="51132"/>
          <a:stretch/>
        </p:blipFill>
        <p:spPr>
          <a:xfrm>
            <a:off x="1" y="4158702"/>
            <a:ext cx="12192000" cy="307832"/>
          </a:xfrm>
          <a:prstGeom prst="rect">
            <a:avLst/>
          </a:prstGeom>
        </p:spPr>
      </p:pic>
      <p:pic>
        <p:nvPicPr>
          <p:cNvPr id="11" name="Picture 10" descr="Music_Hall_Diagonal_6_long_lines_white-optimized1.png"/>
          <p:cNvPicPr>
            <a:picLocks noChangeAspect="1"/>
          </p:cNvPicPr>
          <p:nvPr userDrawn="1"/>
        </p:nvPicPr>
        <p:blipFill rotWithShape="1">
          <a:blip r:embed="rId3">
            <a:alphaModFix amt="40000"/>
            <a:extLst>
              <a:ext uri="{28A0092B-C50C-407E-A947-70E740481C1C}">
                <a14:useLocalDpi xmlns:a14="http://schemas.microsoft.com/office/drawing/2010/main" val="0"/>
              </a:ext>
            </a:extLst>
          </a:blip>
          <a:srcRect b="51132"/>
          <a:stretch/>
        </p:blipFill>
        <p:spPr>
          <a:xfrm>
            <a:off x="1" y="5670454"/>
            <a:ext cx="12192000" cy="307832"/>
          </a:xfrm>
          <a:prstGeom prst="rect">
            <a:avLst/>
          </a:prstGeom>
        </p:spPr>
      </p:pic>
    </p:spTree>
    <p:extLst>
      <p:ext uri="{BB962C8B-B14F-4D97-AF65-F5344CB8AC3E}">
        <p14:creationId xmlns:p14="http://schemas.microsoft.com/office/powerpoint/2010/main" val="26954186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over slide 3">
    <p:bg>
      <p:bgPr>
        <a:solidFill>
          <a:srgbClr val="FFFFFE"/>
        </a:solidFill>
        <a:effectLst/>
      </p:bgPr>
    </p:bg>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059" y="0"/>
            <a:ext cx="12194117" cy="4727046"/>
          </a:xfrm>
          <a:noFill/>
        </p:spPr>
        <p:txBody>
          <a:bodyPr lIns="72000" tIns="72000"/>
          <a:lstStyle/>
          <a:p>
            <a:endParaRPr lang="en-GB" dirty="0"/>
          </a:p>
        </p:txBody>
      </p:sp>
      <p:sp>
        <p:nvSpPr>
          <p:cNvPr id="6" name="Rectangle 5"/>
          <p:cNvSpPr/>
          <p:nvPr userDrawn="1"/>
        </p:nvSpPr>
        <p:spPr>
          <a:xfrm>
            <a:off x="2" y="4727046"/>
            <a:ext cx="12191999" cy="11988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12542" tIns="56271" rIns="112542" bIns="56271" numCol="1" spcCol="0" rtlCol="0" fromWordArt="0" anchor="ctr" anchorCtr="0" forceAA="0" compatLnSpc="1">
            <a:prstTxWarp prst="textNoShape">
              <a:avLst/>
            </a:prstTxWarp>
            <a:noAutofit/>
          </a:bodyPr>
          <a:lstStyle/>
          <a:p>
            <a:pPr algn="ctr"/>
            <a:endParaRPr lang="en-GB" sz="2215"/>
          </a:p>
        </p:txBody>
      </p:sp>
      <p:sp>
        <p:nvSpPr>
          <p:cNvPr id="7" name="Title 1"/>
          <p:cNvSpPr>
            <a:spLocks noGrp="1"/>
          </p:cNvSpPr>
          <p:nvPr>
            <p:ph type="title" hasCustomPrompt="1"/>
          </p:nvPr>
        </p:nvSpPr>
        <p:spPr>
          <a:xfrm>
            <a:off x="582641" y="5001194"/>
            <a:ext cx="8187570" cy="916512"/>
          </a:xfrm>
        </p:spPr>
        <p:txBody>
          <a:bodyPr anchor="t">
            <a:normAutofit/>
          </a:bodyPr>
          <a:lstStyle>
            <a:lvl1pPr algn="l">
              <a:defRPr sz="3939" b="0" cap="none"/>
            </a:lvl1pPr>
          </a:lstStyle>
          <a:p>
            <a:r>
              <a:rPr lang="en-GB" dirty="0"/>
              <a:t>Click to edit master title style</a:t>
            </a:r>
          </a:p>
        </p:txBody>
      </p:sp>
      <p:pic>
        <p:nvPicPr>
          <p:cNvPr id="11" name="Picture 10" descr="RHUL_Master_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07512" y="4731549"/>
            <a:ext cx="3185548" cy="1198801"/>
          </a:xfrm>
          <a:prstGeom prst="rect">
            <a:avLst/>
          </a:prstGeom>
        </p:spPr>
      </p:pic>
      <p:pic>
        <p:nvPicPr>
          <p:cNvPr id="2" name="Picture 1" descr="Music_Hall_Diagonal_6_long_lines-40%-optimized1.png"/>
          <p:cNvPicPr>
            <a:picLocks noChangeAspect="1"/>
          </p:cNvPicPr>
          <p:nvPr userDrawn="1"/>
        </p:nvPicPr>
        <p:blipFill rotWithShape="1">
          <a:blip r:embed="rId3">
            <a:extLst>
              <a:ext uri="{28A0092B-C50C-407E-A947-70E740481C1C}">
                <a14:useLocalDpi xmlns:a14="http://schemas.microsoft.com/office/drawing/2010/main" val="0"/>
              </a:ext>
            </a:extLst>
          </a:blip>
          <a:srcRect b="48546"/>
          <a:stretch/>
        </p:blipFill>
        <p:spPr>
          <a:xfrm>
            <a:off x="1058" y="4411075"/>
            <a:ext cx="12192000" cy="324115"/>
          </a:xfrm>
          <a:prstGeom prst="rect">
            <a:avLst/>
          </a:prstGeom>
        </p:spPr>
      </p:pic>
      <p:pic>
        <p:nvPicPr>
          <p:cNvPr id="9" name="Picture 8" descr="Music_Hall_Diagonal_6_long_lines-40%-optimized1.png"/>
          <p:cNvPicPr>
            <a:picLocks noChangeAspect="1"/>
          </p:cNvPicPr>
          <p:nvPr userDrawn="1"/>
        </p:nvPicPr>
        <p:blipFill rotWithShape="1">
          <a:blip r:embed="rId3">
            <a:extLst>
              <a:ext uri="{28A0092B-C50C-407E-A947-70E740481C1C}">
                <a14:useLocalDpi xmlns:a14="http://schemas.microsoft.com/office/drawing/2010/main" val="0"/>
              </a:ext>
            </a:extLst>
          </a:blip>
          <a:srcRect b="48546"/>
          <a:stretch/>
        </p:blipFill>
        <p:spPr>
          <a:xfrm>
            <a:off x="1058" y="5917708"/>
            <a:ext cx="12192000" cy="324115"/>
          </a:xfrm>
          <a:prstGeom prst="rect">
            <a:avLst/>
          </a:prstGeom>
        </p:spPr>
      </p:pic>
    </p:spTree>
    <p:extLst>
      <p:ext uri="{BB962C8B-B14F-4D97-AF65-F5344CB8AC3E}">
        <p14:creationId xmlns:p14="http://schemas.microsoft.com/office/powerpoint/2010/main" val="24325490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Section divider 1">
    <p:bg>
      <p:bgPr>
        <a:solidFill>
          <a:srgbClr val="424A4F"/>
        </a:solidFill>
        <a:effectLst/>
      </p:bgPr>
    </p:bg>
    <p:spTree>
      <p:nvGrpSpPr>
        <p:cNvPr id="1" name=""/>
        <p:cNvGrpSpPr/>
        <p:nvPr/>
      </p:nvGrpSpPr>
      <p:grpSpPr>
        <a:xfrm>
          <a:off x="0" y="0"/>
          <a:ext cx="0" cy="0"/>
          <a:chOff x="0" y="0"/>
          <a:chExt cx="0" cy="0"/>
        </a:xfrm>
      </p:grpSpPr>
      <p:sp>
        <p:nvSpPr>
          <p:cNvPr id="13" name="Rectangle 12"/>
          <p:cNvSpPr/>
          <p:nvPr userDrawn="1"/>
        </p:nvSpPr>
        <p:spPr>
          <a:xfrm>
            <a:off x="-10852" y="4466534"/>
            <a:ext cx="12191999" cy="11988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12542" tIns="56271" rIns="112542" bIns="56271" numCol="1" spcCol="0" rtlCol="0" fromWordArt="0" anchor="ctr" anchorCtr="0" forceAA="0" compatLnSpc="1">
            <a:prstTxWarp prst="textNoShape">
              <a:avLst/>
            </a:prstTxWarp>
            <a:noAutofit/>
          </a:bodyPr>
          <a:lstStyle/>
          <a:p>
            <a:pPr algn="ctr"/>
            <a:endParaRPr lang="en-GB" sz="2215"/>
          </a:p>
        </p:txBody>
      </p:sp>
      <p:sp>
        <p:nvSpPr>
          <p:cNvPr id="10" name="Title 1"/>
          <p:cNvSpPr>
            <a:spLocks noGrp="1"/>
          </p:cNvSpPr>
          <p:nvPr>
            <p:ph type="title" hasCustomPrompt="1"/>
          </p:nvPr>
        </p:nvSpPr>
        <p:spPr>
          <a:xfrm>
            <a:off x="582639" y="4748823"/>
            <a:ext cx="8263551" cy="916512"/>
          </a:xfrm>
        </p:spPr>
        <p:txBody>
          <a:bodyPr anchor="t">
            <a:normAutofit/>
          </a:bodyPr>
          <a:lstStyle>
            <a:lvl1pPr algn="l">
              <a:defRPr sz="4431" b="0" cap="none"/>
            </a:lvl1pPr>
          </a:lstStyle>
          <a:p>
            <a:r>
              <a:rPr lang="en-GB" dirty="0"/>
              <a:t>Click to edit master title style</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991814" y="4466534"/>
            <a:ext cx="3200185" cy="1198800"/>
          </a:xfrm>
          <a:prstGeom prst="rect">
            <a:avLst/>
          </a:prstGeom>
        </p:spPr>
      </p:pic>
    </p:spTree>
    <p:extLst>
      <p:ext uri="{BB962C8B-B14F-4D97-AF65-F5344CB8AC3E}">
        <p14:creationId xmlns:p14="http://schemas.microsoft.com/office/powerpoint/2010/main" val="25479899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ection divider 3">
    <p:bg>
      <p:bgPr>
        <a:solidFill>
          <a:srgbClr val="FFFFFE"/>
        </a:solidFill>
        <a:effectLst/>
      </p:bgPr>
    </p:bg>
    <p:spTree>
      <p:nvGrpSpPr>
        <p:cNvPr id="1" name=""/>
        <p:cNvGrpSpPr/>
        <p:nvPr/>
      </p:nvGrpSpPr>
      <p:grpSpPr>
        <a:xfrm>
          <a:off x="0" y="0"/>
          <a:ext cx="0" cy="0"/>
          <a:chOff x="0" y="0"/>
          <a:chExt cx="0" cy="0"/>
        </a:xfrm>
      </p:grpSpPr>
      <p:sp>
        <p:nvSpPr>
          <p:cNvPr id="5" name="Rectangle 4"/>
          <p:cNvSpPr/>
          <p:nvPr userDrawn="1"/>
        </p:nvSpPr>
        <p:spPr>
          <a:xfrm>
            <a:off x="2" y="4466534"/>
            <a:ext cx="12191999" cy="11988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12542" tIns="56271" rIns="112542" bIns="56271" numCol="1" spcCol="0" rtlCol="0" fromWordArt="0" anchor="ctr" anchorCtr="0" forceAA="0" compatLnSpc="1">
            <a:prstTxWarp prst="textNoShape">
              <a:avLst/>
            </a:prstTxWarp>
            <a:noAutofit/>
          </a:bodyPr>
          <a:lstStyle/>
          <a:p>
            <a:pPr algn="ctr"/>
            <a:endParaRPr lang="en-GB" sz="2215" dirty="0"/>
          </a:p>
        </p:txBody>
      </p:sp>
      <p:sp>
        <p:nvSpPr>
          <p:cNvPr id="6" name="Title 1"/>
          <p:cNvSpPr>
            <a:spLocks noGrp="1"/>
          </p:cNvSpPr>
          <p:nvPr>
            <p:ph type="title" hasCustomPrompt="1"/>
          </p:nvPr>
        </p:nvSpPr>
        <p:spPr>
          <a:xfrm>
            <a:off x="582639" y="4748823"/>
            <a:ext cx="8144153" cy="916512"/>
          </a:xfrm>
        </p:spPr>
        <p:txBody>
          <a:bodyPr anchor="t">
            <a:normAutofit/>
          </a:bodyPr>
          <a:lstStyle>
            <a:lvl1pPr algn="l">
              <a:defRPr sz="4431" b="0" cap="none"/>
            </a:lvl1pPr>
          </a:lstStyle>
          <a:p>
            <a:r>
              <a:rPr lang="en-GB" dirty="0"/>
              <a:t>Click to edit master title style</a:t>
            </a:r>
          </a:p>
        </p:txBody>
      </p:sp>
      <p:pic>
        <p:nvPicPr>
          <p:cNvPr id="7" name="Picture 6" descr="RHUL_Master_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05098" y="4466536"/>
            <a:ext cx="3185548" cy="1198801"/>
          </a:xfrm>
          <a:prstGeom prst="rect">
            <a:avLst/>
          </a:prstGeom>
        </p:spPr>
      </p:pic>
    </p:spTree>
    <p:extLst>
      <p:ext uri="{BB962C8B-B14F-4D97-AF65-F5344CB8AC3E}">
        <p14:creationId xmlns:p14="http://schemas.microsoft.com/office/powerpoint/2010/main" val="33873933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page 1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p>
        </p:txBody>
      </p:sp>
      <p:sp>
        <p:nvSpPr>
          <p:cNvPr id="3" name="Content Placeholder 2"/>
          <p:cNvSpPr>
            <a:spLocks noGrp="1"/>
          </p:cNvSpPr>
          <p:nvPr>
            <p:ph idx="1"/>
          </p:nvPr>
        </p:nvSpPr>
        <p:spPr>
          <a:xfrm>
            <a:off x="609600" y="1771375"/>
            <a:ext cx="5206633" cy="4363278"/>
          </a:xfrm>
        </p:spPr>
        <p:txBody>
          <a:bodyPr/>
          <a:lstStyle>
            <a:lvl1pPr>
              <a:defRPr sz="3446"/>
            </a:lvl1pPr>
            <a:lvl2pPr>
              <a:defRPr sz="2462"/>
            </a:lvl2pPr>
            <a:lvl3pPr>
              <a:defRPr sz="2215"/>
            </a:lvl3pPr>
            <a:lvl4pPr>
              <a:defRPr sz="2215"/>
            </a:lvl4pPr>
            <a:lvl5pPr>
              <a:defRPr sz="2215"/>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Content Placeholder 8"/>
          <p:cNvSpPr>
            <a:spLocks noGrp="1"/>
          </p:cNvSpPr>
          <p:nvPr>
            <p:ph sz="quarter" idx="13"/>
          </p:nvPr>
        </p:nvSpPr>
        <p:spPr>
          <a:xfrm>
            <a:off x="6214533" y="1771375"/>
            <a:ext cx="5367867" cy="4363950"/>
          </a:xfrm>
        </p:spPr>
        <p:txBody>
          <a:bodyPr/>
          <a:lstStyle>
            <a:lvl1pPr marL="351701" indent="-351701">
              <a:buSzPct val="120000"/>
              <a:buFont typeface="Wingdings" charset="2"/>
              <a:buChar char="§"/>
              <a:defRPr sz="3446"/>
            </a:lvl1pPr>
            <a:lvl2pPr marL="351701" indent="-351701">
              <a:buSzPct val="120000"/>
              <a:buFont typeface="Wingdings" charset="2"/>
              <a:buChar char="§"/>
              <a:defRPr sz="2462"/>
            </a:lvl2pPr>
            <a:lvl3pPr marL="212975" indent="-211021">
              <a:buSzPct val="120000"/>
              <a:buFont typeface="Wingdings" charset="2"/>
              <a:buChar char="§"/>
              <a:defRPr sz="2215"/>
            </a:lvl3pPr>
            <a:lvl4pPr marL="212975" indent="-211021">
              <a:buSzPct val="120000"/>
              <a:buFont typeface="Wingdings" charset="2"/>
              <a:buChar char="§"/>
              <a:defRPr sz="2215"/>
            </a:lvl4pPr>
            <a:lvl5pPr marL="212975" indent="-211021">
              <a:buSzPct val="120000"/>
              <a:buFont typeface="Wingdings" charset="2"/>
              <a:buChar char="§"/>
              <a:defRPr sz="2215"/>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8" name="Picture 7" descr="RHUL_Master_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1652" y="430698"/>
            <a:ext cx="2450350" cy="922128"/>
          </a:xfrm>
          <a:prstGeom prst="rect">
            <a:avLst/>
          </a:prstGeom>
        </p:spPr>
      </p:pic>
    </p:spTree>
    <p:extLst>
      <p:ext uri="{BB962C8B-B14F-4D97-AF65-F5344CB8AC3E}">
        <p14:creationId xmlns:p14="http://schemas.microsoft.com/office/powerpoint/2010/main" val="1493828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Text page 2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954" b="1"/>
            </a:lvl1pPr>
            <a:lvl2pPr marL="562722" indent="0">
              <a:buNone/>
              <a:defRPr sz="2462" b="1"/>
            </a:lvl2pPr>
            <a:lvl3pPr marL="1125444" indent="0">
              <a:buNone/>
              <a:defRPr sz="2215" b="1"/>
            </a:lvl3pPr>
            <a:lvl4pPr marL="1688165" indent="0">
              <a:buNone/>
              <a:defRPr sz="1969" b="1"/>
            </a:lvl4pPr>
            <a:lvl5pPr marL="2250887" indent="0">
              <a:buNone/>
              <a:defRPr sz="1969" b="1"/>
            </a:lvl5pPr>
            <a:lvl6pPr marL="2813609" indent="0">
              <a:buNone/>
              <a:defRPr sz="1969" b="1"/>
            </a:lvl6pPr>
            <a:lvl7pPr marL="3376331" indent="0">
              <a:buNone/>
              <a:defRPr sz="1969" b="1"/>
            </a:lvl7pPr>
            <a:lvl8pPr marL="3939052" indent="0">
              <a:buNone/>
              <a:defRPr sz="1969" b="1"/>
            </a:lvl8pPr>
            <a:lvl9pPr marL="4501774" indent="0">
              <a:buNone/>
              <a:defRPr sz="1969" b="1"/>
            </a:lvl9pPr>
          </a:lstStyle>
          <a:p>
            <a:pPr lvl="0"/>
            <a:r>
              <a:rPr lang="en-GB" dirty="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954"/>
            </a:lvl1pPr>
            <a:lvl2pPr>
              <a:defRPr sz="2462"/>
            </a:lvl2pPr>
            <a:lvl3pPr>
              <a:defRPr sz="2215"/>
            </a:lvl3pPr>
            <a:lvl4pPr>
              <a:defRPr sz="1969"/>
            </a:lvl4pPr>
            <a:lvl5pPr>
              <a:defRPr sz="1969"/>
            </a:lvl5pPr>
            <a:lvl6pPr>
              <a:defRPr sz="1969"/>
            </a:lvl6pPr>
            <a:lvl7pPr>
              <a:defRPr sz="1969"/>
            </a:lvl7pPr>
            <a:lvl8pPr>
              <a:defRPr sz="1969"/>
            </a:lvl8pPr>
            <a:lvl9pPr>
              <a:defRPr sz="1969"/>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954" b="1"/>
            </a:lvl1pPr>
            <a:lvl2pPr marL="562722" indent="0">
              <a:buNone/>
              <a:defRPr sz="2462" b="1"/>
            </a:lvl2pPr>
            <a:lvl3pPr marL="1125444" indent="0">
              <a:buNone/>
              <a:defRPr sz="2215" b="1"/>
            </a:lvl3pPr>
            <a:lvl4pPr marL="1688165" indent="0">
              <a:buNone/>
              <a:defRPr sz="1969" b="1"/>
            </a:lvl4pPr>
            <a:lvl5pPr marL="2250887" indent="0">
              <a:buNone/>
              <a:defRPr sz="1969" b="1"/>
            </a:lvl5pPr>
            <a:lvl6pPr marL="2813609" indent="0">
              <a:buNone/>
              <a:defRPr sz="1969" b="1"/>
            </a:lvl6pPr>
            <a:lvl7pPr marL="3376331" indent="0">
              <a:buNone/>
              <a:defRPr sz="1969" b="1"/>
            </a:lvl7pPr>
            <a:lvl8pPr marL="3939052" indent="0">
              <a:buNone/>
              <a:defRPr sz="1969" b="1"/>
            </a:lvl8pPr>
            <a:lvl9pPr marL="4501774" indent="0">
              <a:buNone/>
              <a:defRPr sz="1969" b="1"/>
            </a:lvl9pPr>
          </a:lstStyle>
          <a:p>
            <a:pPr lvl="0"/>
            <a:r>
              <a:rPr lang="en-GB"/>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954"/>
            </a:lvl1pPr>
            <a:lvl2pPr>
              <a:defRPr sz="2462"/>
            </a:lvl2pPr>
            <a:lvl3pPr>
              <a:defRPr sz="2215"/>
            </a:lvl3pPr>
            <a:lvl4pPr>
              <a:defRPr sz="1969"/>
            </a:lvl4pPr>
            <a:lvl5pPr>
              <a:defRPr sz="1969"/>
            </a:lvl5pPr>
            <a:lvl6pPr>
              <a:defRPr sz="1969"/>
            </a:lvl6pPr>
            <a:lvl7pPr>
              <a:defRPr sz="1969"/>
            </a:lvl7pPr>
            <a:lvl8pPr>
              <a:defRPr sz="1969"/>
            </a:lvl8pPr>
            <a:lvl9pPr>
              <a:defRPr sz="1969"/>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10" name="Picture 9" descr="RHUL_Master_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1652" y="430698"/>
            <a:ext cx="2450350" cy="922128"/>
          </a:xfrm>
          <a:prstGeom prst="rect">
            <a:avLst/>
          </a:prstGeom>
        </p:spPr>
      </p:pic>
    </p:spTree>
    <p:extLst>
      <p:ext uri="{BB962C8B-B14F-4D97-AF65-F5344CB8AC3E}">
        <p14:creationId xmlns:p14="http://schemas.microsoft.com/office/powerpoint/2010/main" val="4568437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page 3 singl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939"/>
            </a:lvl1pPr>
          </a:lstStyle>
          <a:p>
            <a:r>
              <a:rPr lang="en-GB" dirty="0"/>
              <a:t>Click to edit Master title style</a:t>
            </a:r>
            <a:endParaRPr lang="en-US" dirty="0"/>
          </a:p>
        </p:txBody>
      </p:sp>
      <p:sp>
        <p:nvSpPr>
          <p:cNvPr id="5" name="Content Placeholder 2"/>
          <p:cNvSpPr>
            <a:spLocks noGrp="1"/>
          </p:cNvSpPr>
          <p:nvPr>
            <p:ph idx="1"/>
          </p:nvPr>
        </p:nvSpPr>
        <p:spPr>
          <a:xfrm>
            <a:off x="609600" y="1629552"/>
            <a:ext cx="10972800" cy="4363278"/>
          </a:xfrm>
        </p:spPr>
        <p:txBody>
          <a:bodyPr/>
          <a:lstStyle>
            <a:lvl1pPr>
              <a:defRPr sz="3446"/>
            </a:lvl1pPr>
          </a:lstStyle>
          <a:p>
            <a:pPr lvl="0"/>
            <a:r>
              <a:rPr lang="en-GB" dirty="0"/>
              <a:t>Click to edit Master text styles</a:t>
            </a:r>
          </a:p>
        </p:txBody>
      </p:sp>
      <p:pic>
        <p:nvPicPr>
          <p:cNvPr id="7" name="Picture 6" descr="RHUL_Master_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1652" y="430698"/>
            <a:ext cx="2450350" cy="922128"/>
          </a:xfrm>
          <a:prstGeom prst="rect">
            <a:avLst/>
          </a:prstGeom>
        </p:spPr>
      </p:pic>
    </p:spTree>
    <p:extLst>
      <p:ext uri="{BB962C8B-B14F-4D97-AF65-F5344CB8AC3E}">
        <p14:creationId xmlns:p14="http://schemas.microsoft.com/office/powerpoint/2010/main" val="10133222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Picture page 1">
    <p:bg>
      <p:bgPr>
        <a:solidFill>
          <a:srgbClr val="FFFFFE"/>
        </a:solidFill>
        <a:effectLst/>
      </p:bgPr>
    </p:bg>
    <p:spTree>
      <p:nvGrpSpPr>
        <p:cNvPr id="1" name=""/>
        <p:cNvGrpSpPr/>
        <p:nvPr/>
      </p:nvGrpSpPr>
      <p:grpSpPr>
        <a:xfrm>
          <a:off x="0" y="0"/>
          <a:ext cx="0" cy="0"/>
          <a:chOff x="0" y="0"/>
          <a:chExt cx="0" cy="0"/>
        </a:xfrm>
      </p:grpSpPr>
      <p:pic>
        <p:nvPicPr>
          <p:cNvPr id="9" name="Picture 8" descr="RHUL_Master_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1652" y="430698"/>
            <a:ext cx="2450350" cy="865429"/>
          </a:xfrm>
          <a:prstGeom prst="rect">
            <a:avLst/>
          </a:prstGeom>
        </p:spPr>
      </p:pic>
      <p:sp>
        <p:nvSpPr>
          <p:cNvPr id="10" name="Picture Placeholder 3"/>
          <p:cNvSpPr>
            <a:spLocks noGrp="1"/>
          </p:cNvSpPr>
          <p:nvPr>
            <p:ph type="pic" sz="quarter" idx="10"/>
          </p:nvPr>
        </p:nvSpPr>
        <p:spPr>
          <a:xfrm>
            <a:off x="-2117" y="0"/>
            <a:ext cx="12194117" cy="6858000"/>
          </a:xfrm>
          <a:noFill/>
        </p:spPr>
        <p:txBody>
          <a:bodyPr lIns="72000" tIns="72000"/>
          <a:lstStyle/>
          <a:p>
            <a:endParaRPr lang="en-GB" dirty="0"/>
          </a:p>
        </p:txBody>
      </p:sp>
    </p:spTree>
    <p:extLst>
      <p:ext uri="{BB962C8B-B14F-4D97-AF65-F5344CB8AC3E}">
        <p14:creationId xmlns:p14="http://schemas.microsoft.com/office/powerpoint/2010/main" val="27971279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icture page 2">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2117" y="1365654"/>
            <a:ext cx="12194117" cy="5505174"/>
          </a:xfrm>
          <a:noFill/>
        </p:spPr>
        <p:txBody>
          <a:bodyPr lIns="72000" tIns="72000"/>
          <a:lstStyle/>
          <a:p>
            <a:endParaRPr lang="en-GB" dirty="0"/>
          </a:p>
        </p:txBody>
      </p:sp>
      <p:sp>
        <p:nvSpPr>
          <p:cNvPr id="4" name="TextBox 3"/>
          <p:cNvSpPr txBox="1"/>
          <p:nvPr userDrawn="1"/>
        </p:nvSpPr>
        <p:spPr>
          <a:xfrm>
            <a:off x="102636" y="1090353"/>
            <a:ext cx="184731" cy="433196"/>
          </a:xfrm>
          <a:prstGeom prst="rect">
            <a:avLst/>
          </a:prstGeom>
          <a:noFill/>
        </p:spPr>
        <p:txBody>
          <a:bodyPr wrap="none" rtlCol="0">
            <a:spAutoFit/>
          </a:bodyPr>
          <a:lstStyle/>
          <a:p>
            <a:endParaRPr lang="en-US" sz="2215" dirty="0"/>
          </a:p>
        </p:txBody>
      </p:sp>
      <p:sp>
        <p:nvSpPr>
          <p:cNvPr id="9" name="Title 1"/>
          <p:cNvSpPr>
            <a:spLocks noGrp="1"/>
          </p:cNvSpPr>
          <p:nvPr>
            <p:ph type="title"/>
          </p:nvPr>
        </p:nvSpPr>
        <p:spPr>
          <a:xfrm>
            <a:off x="609600" y="430696"/>
            <a:ext cx="8678729" cy="922130"/>
          </a:xfrm>
        </p:spPr>
        <p:txBody>
          <a:bodyPr>
            <a:normAutofit/>
          </a:bodyPr>
          <a:lstStyle>
            <a:lvl1pPr>
              <a:defRPr sz="3939"/>
            </a:lvl1pPr>
          </a:lstStyle>
          <a:p>
            <a:r>
              <a:rPr lang="en-GB" dirty="0"/>
              <a:t>Click to edit Master title style</a:t>
            </a:r>
          </a:p>
        </p:txBody>
      </p:sp>
      <p:pic>
        <p:nvPicPr>
          <p:cNvPr id="10" name="Picture 9" descr="RHUL_Master_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1652" y="430698"/>
            <a:ext cx="2450350" cy="922128"/>
          </a:xfrm>
          <a:prstGeom prst="rect">
            <a:avLst/>
          </a:prstGeom>
        </p:spPr>
      </p:pic>
    </p:spTree>
    <p:extLst>
      <p:ext uri="{BB962C8B-B14F-4D97-AF65-F5344CB8AC3E}">
        <p14:creationId xmlns:p14="http://schemas.microsoft.com/office/powerpoint/2010/main" val="39053426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hart page">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939"/>
            </a:lvl1pPr>
          </a:lstStyle>
          <a:p>
            <a:r>
              <a:rPr lang="en-GB" dirty="0"/>
              <a:t>Click to edit Master title style</a:t>
            </a:r>
          </a:p>
        </p:txBody>
      </p:sp>
      <p:sp>
        <p:nvSpPr>
          <p:cNvPr id="5" name="Chart Placeholder 4"/>
          <p:cNvSpPr>
            <a:spLocks noGrp="1"/>
          </p:cNvSpPr>
          <p:nvPr>
            <p:ph type="chart" sz="quarter" idx="11" hasCustomPrompt="1"/>
          </p:nvPr>
        </p:nvSpPr>
        <p:spPr>
          <a:xfrm>
            <a:off x="609600" y="1555750"/>
            <a:ext cx="10972800" cy="4476750"/>
          </a:xfrm>
        </p:spPr>
        <p:txBody>
          <a:bodyPr lIns="72000" tIns="72000"/>
          <a:lstStyle>
            <a:lvl1pPr>
              <a:defRPr sz="2215"/>
            </a:lvl1pPr>
          </a:lstStyle>
          <a:p>
            <a:r>
              <a:rPr lang="en-GB" sz="3200" b="0" i="0" dirty="0">
                <a:solidFill>
                  <a:srgbClr val="000000"/>
                </a:solidFill>
                <a:latin typeface="Lucida Grande"/>
                <a:ea typeface="Lucida Grande"/>
                <a:cs typeface="Lucida Grande"/>
              </a:rPr>
              <a:t>Chart/graph</a:t>
            </a:r>
            <a:endParaRPr lang="en-GB" dirty="0"/>
          </a:p>
        </p:txBody>
      </p:sp>
      <p:pic>
        <p:nvPicPr>
          <p:cNvPr id="8" name="Picture 7" descr="RHUL_Master_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1652" y="430698"/>
            <a:ext cx="2450350" cy="922128"/>
          </a:xfrm>
          <a:prstGeom prst="rect">
            <a:avLst/>
          </a:prstGeom>
        </p:spPr>
      </p:pic>
    </p:spTree>
    <p:extLst>
      <p:ext uri="{BB962C8B-B14F-4D97-AF65-F5344CB8AC3E}">
        <p14:creationId xmlns:p14="http://schemas.microsoft.com/office/powerpoint/2010/main" val="22556184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 page bullet &amp; dash">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939"/>
            </a:lvl1pPr>
          </a:lstStyle>
          <a:p>
            <a:r>
              <a:rPr lang="en-GB" dirty="0"/>
              <a:t>Click to edit Master title style</a:t>
            </a:r>
          </a:p>
        </p:txBody>
      </p:sp>
      <p:sp>
        <p:nvSpPr>
          <p:cNvPr id="4" name="Content Placeholder 2"/>
          <p:cNvSpPr>
            <a:spLocks noGrp="1"/>
          </p:cNvSpPr>
          <p:nvPr>
            <p:ph idx="11" hasCustomPrompt="1"/>
          </p:nvPr>
        </p:nvSpPr>
        <p:spPr>
          <a:xfrm>
            <a:off x="617428" y="1557213"/>
            <a:ext cx="10972800" cy="4525963"/>
          </a:xfrm>
        </p:spPr>
        <p:txBody>
          <a:bodyPr/>
          <a:lstStyle>
            <a:lvl1pPr marL="328254" indent="-328254">
              <a:buFont typeface="Arial"/>
              <a:buChar char="•"/>
              <a:defRPr sz="3446">
                <a:latin typeface="Corbel"/>
                <a:cs typeface="Corbel"/>
              </a:defRPr>
            </a:lvl1pPr>
            <a:lvl2pPr marL="753250" indent="-354470" algn="l">
              <a:buClr>
                <a:srgbClr val="FF6600"/>
              </a:buClr>
              <a:buFont typeface="Corbel" panose="020B0503020204020204" pitchFamily="34" charset="0"/>
              <a:buChar char="−"/>
              <a:defRPr sz="2954">
                <a:latin typeface="Corbel"/>
                <a:cs typeface="Corbel"/>
              </a:defRPr>
            </a:lvl2pPr>
            <a:lvl3pPr marL="1001379" indent="-288007">
              <a:buFont typeface="Arial"/>
              <a:buChar char="•"/>
              <a:defRPr sz="2462">
                <a:latin typeface="Corbel"/>
                <a:cs typeface="Corbel"/>
              </a:defRPr>
            </a:lvl3pPr>
          </a:lstStyle>
          <a:p>
            <a:pPr lvl="0"/>
            <a:r>
              <a:rPr lang="en-US" dirty="0"/>
              <a:t>Click to edit Master text styles </a:t>
            </a:r>
          </a:p>
          <a:p>
            <a:pPr lvl="1"/>
            <a:r>
              <a:rPr lang="en-US" dirty="0"/>
              <a:t>Second level</a:t>
            </a:r>
          </a:p>
          <a:p>
            <a:pPr lvl="2"/>
            <a:r>
              <a:rPr lang="en-US" dirty="0"/>
              <a:t>Third level</a:t>
            </a:r>
          </a:p>
        </p:txBody>
      </p:sp>
      <p:pic>
        <p:nvPicPr>
          <p:cNvPr id="6" name="Picture 5" descr="RHUL_Master_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1652" y="430698"/>
            <a:ext cx="2450350" cy="922128"/>
          </a:xfrm>
          <a:prstGeom prst="rect">
            <a:avLst/>
          </a:prstGeom>
        </p:spPr>
      </p:pic>
    </p:spTree>
    <p:extLst>
      <p:ext uri="{BB962C8B-B14F-4D97-AF65-F5344CB8AC3E}">
        <p14:creationId xmlns:p14="http://schemas.microsoft.com/office/powerpoint/2010/main" val="34544647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page number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939"/>
            </a:lvl1pPr>
          </a:lstStyle>
          <a:p>
            <a:r>
              <a:rPr lang="en-GB"/>
              <a:t>Click to edit Master title style</a:t>
            </a:r>
            <a:endParaRPr lang="en-GB" dirty="0"/>
          </a:p>
        </p:txBody>
      </p:sp>
      <p:sp>
        <p:nvSpPr>
          <p:cNvPr id="4" name="Content Placeholder 2"/>
          <p:cNvSpPr>
            <a:spLocks noGrp="1"/>
          </p:cNvSpPr>
          <p:nvPr>
            <p:ph idx="11"/>
          </p:nvPr>
        </p:nvSpPr>
        <p:spPr>
          <a:xfrm>
            <a:off x="617428" y="1557213"/>
            <a:ext cx="10972800" cy="4525963"/>
          </a:xfrm>
        </p:spPr>
        <p:txBody>
          <a:bodyPr/>
          <a:lstStyle>
            <a:lvl1pPr marL="354470" indent="-398779">
              <a:buFont typeface="+mj-lt"/>
              <a:buAutoNum type="arabicPeriod"/>
              <a:defRPr sz="3446">
                <a:latin typeface="Corbel"/>
                <a:cs typeface="Corbel"/>
              </a:defRPr>
            </a:lvl1pPr>
            <a:lvl2pPr marL="797558" indent="-354470" algn="l">
              <a:buClr>
                <a:srgbClr val="FF6600"/>
              </a:buClr>
              <a:buFont typeface="+mj-lt"/>
              <a:buAutoNum type="romanLcPeriod"/>
              <a:defRPr sz="2954">
                <a:latin typeface="Corbel"/>
                <a:cs typeface="Corbel"/>
              </a:defRPr>
            </a:lvl2pPr>
            <a:lvl3pPr marL="713372" indent="0">
              <a:buFont typeface="Arial"/>
              <a:buNone/>
              <a:defRPr sz="2462">
                <a:latin typeface="Corbel"/>
                <a:cs typeface="Corbel"/>
              </a:defRPr>
            </a:lvl3pPr>
          </a:lstStyle>
          <a:p>
            <a:pPr lvl="0"/>
            <a:r>
              <a:rPr lang="en-US" dirty="0"/>
              <a:t>Click to edit Master text </a:t>
            </a:r>
          </a:p>
          <a:p>
            <a:pPr lvl="1"/>
            <a:r>
              <a:rPr lang="en-US" dirty="0"/>
              <a:t>Second level</a:t>
            </a:r>
          </a:p>
        </p:txBody>
      </p:sp>
      <p:pic>
        <p:nvPicPr>
          <p:cNvPr id="6" name="Picture 5" descr="RHUL_Master_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1652" y="430698"/>
            <a:ext cx="2450350" cy="922128"/>
          </a:xfrm>
          <a:prstGeom prst="rect">
            <a:avLst/>
          </a:prstGeom>
        </p:spPr>
      </p:pic>
    </p:spTree>
    <p:extLst>
      <p:ext uri="{BB962C8B-B14F-4D97-AF65-F5344CB8AC3E}">
        <p14:creationId xmlns:p14="http://schemas.microsoft.com/office/powerpoint/2010/main" val="36793741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solidFill>
          <a:srgbClr val="424A4F"/>
        </a:solidFill>
        <a:effectLst/>
      </p:bgPr>
    </p:bg>
    <p:spTree>
      <p:nvGrpSpPr>
        <p:cNvPr id="1" name=""/>
        <p:cNvGrpSpPr/>
        <p:nvPr/>
      </p:nvGrpSpPr>
      <p:grpSpPr>
        <a:xfrm>
          <a:off x="0" y="0"/>
          <a:ext cx="0" cy="0"/>
          <a:chOff x="0" y="0"/>
          <a:chExt cx="0" cy="0"/>
        </a:xfrm>
      </p:grpSpPr>
      <p:sp>
        <p:nvSpPr>
          <p:cNvPr id="5" name="Rectangle 4"/>
          <p:cNvSpPr/>
          <p:nvPr userDrawn="1"/>
        </p:nvSpPr>
        <p:spPr>
          <a:xfrm>
            <a:off x="2" y="4466534"/>
            <a:ext cx="12191999" cy="11988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12542" tIns="56271" rIns="112542" bIns="56271" numCol="1" spcCol="0" rtlCol="0" fromWordArt="0" anchor="ctr" anchorCtr="0" forceAA="0" compatLnSpc="1">
            <a:prstTxWarp prst="textNoShape">
              <a:avLst/>
            </a:prstTxWarp>
            <a:noAutofit/>
          </a:bodyPr>
          <a:lstStyle/>
          <a:p>
            <a:pPr algn="ctr"/>
            <a:endParaRPr lang="en-GB" sz="2215" dirty="0"/>
          </a:p>
        </p:txBody>
      </p:sp>
      <p:pic>
        <p:nvPicPr>
          <p:cNvPr id="7" name="Picture 6" descr="RHUL_Master_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05098" y="4466536"/>
            <a:ext cx="3185548" cy="1198801"/>
          </a:xfrm>
          <a:prstGeom prst="rect">
            <a:avLst/>
          </a:prstGeom>
        </p:spPr>
      </p:pic>
      <p:pic>
        <p:nvPicPr>
          <p:cNvPr id="8" name="Picture 7" descr="Music_Hall_Diagonal_6_long_lines_white-optimized1.png"/>
          <p:cNvPicPr>
            <a:picLocks noChangeAspect="1"/>
          </p:cNvPicPr>
          <p:nvPr userDrawn="1"/>
        </p:nvPicPr>
        <p:blipFill rotWithShape="1">
          <a:blip r:embed="rId3">
            <a:alphaModFix amt="40000"/>
            <a:extLst>
              <a:ext uri="{28A0092B-C50C-407E-A947-70E740481C1C}">
                <a14:useLocalDpi xmlns:a14="http://schemas.microsoft.com/office/drawing/2010/main" val="0"/>
              </a:ext>
            </a:extLst>
          </a:blip>
          <a:srcRect b="51132"/>
          <a:stretch/>
        </p:blipFill>
        <p:spPr>
          <a:xfrm>
            <a:off x="1" y="4158702"/>
            <a:ext cx="12192000" cy="307832"/>
          </a:xfrm>
          <a:prstGeom prst="rect">
            <a:avLst/>
          </a:prstGeom>
        </p:spPr>
      </p:pic>
      <p:pic>
        <p:nvPicPr>
          <p:cNvPr id="9" name="Picture 8" descr="Music_Hall_Diagonal_6_long_lines_white-optimized1.png"/>
          <p:cNvPicPr>
            <a:picLocks noChangeAspect="1"/>
          </p:cNvPicPr>
          <p:nvPr userDrawn="1"/>
        </p:nvPicPr>
        <p:blipFill rotWithShape="1">
          <a:blip r:embed="rId3">
            <a:alphaModFix amt="40000"/>
            <a:extLst>
              <a:ext uri="{28A0092B-C50C-407E-A947-70E740481C1C}">
                <a14:useLocalDpi xmlns:a14="http://schemas.microsoft.com/office/drawing/2010/main" val="0"/>
              </a:ext>
            </a:extLst>
          </a:blip>
          <a:srcRect b="51132"/>
          <a:stretch/>
        </p:blipFill>
        <p:spPr>
          <a:xfrm>
            <a:off x="1" y="5670454"/>
            <a:ext cx="12192000" cy="307832"/>
          </a:xfrm>
          <a:prstGeom prst="rect">
            <a:avLst/>
          </a:prstGeom>
        </p:spPr>
      </p:pic>
    </p:spTree>
    <p:extLst>
      <p:ext uri="{BB962C8B-B14F-4D97-AF65-F5344CB8AC3E}">
        <p14:creationId xmlns:p14="http://schemas.microsoft.com/office/powerpoint/2010/main" val="6698669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445371A2-2CB7-4A76-8D8F-F3E6DCB6F498}" type="datetimeFigureOut">
              <a:rPr lang="en-GB" smtClean="0"/>
              <a:pPr>
                <a:defRPr/>
              </a:pPr>
              <a:t>19/06/2024</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BC1C0712-079F-4638-87D4-8F30C45974A2}" type="slidenum">
              <a:rPr lang="en-GB" smtClean="0"/>
              <a:pPr>
                <a:defRPr/>
              </a:pPr>
              <a:t>‹#›</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7473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445371A2-2CB7-4A76-8D8F-F3E6DCB6F498}" type="datetimeFigureOut">
              <a:rPr lang="en-GB" smtClean="0"/>
              <a:pPr>
                <a:defRPr/>
              </a:pPr>
              <a:t>19/06/2024</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BC1C0712-079F-4638-87D4-8F30C45974A2}" type="slidenum">
              <a:rPr lang="en-GB" smtClean="0"/>
              <a:pPr>
                <a:defRPr/>
              </a:pPr>
              <a:t>‹#›</a:t>
            </a:fld>
            <a:endParaRPr lang="en-GB"/>
          </a:p>
        </p:txBody>
      </p:sp>
    </p:spTree>
    <p:extLst>
      <p:ext uri="{BB962C8B-B14F-4D97-AF65-F5344CB8AC3E}">
        <p14:creationId xmlns:p14="http://schemas.microsoft.com/office/powerpoint/2010/main" val="32042322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445371A2-2CB7-4A76-8D8F-F3E6DCB6F498}" type="datetimeFigureOut">
              <a:rPr lang="en-GB" smtClean="0"/>
              <a:pPr>
                <a:defRPr/>
              </a:pPr>
              <a:t>19/06/2024</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BC1C0712-079F-4638-87D4-8F30C45974A2}" type="slidenum">
              <a:rPr lang="en-GB" smtClean="0"/>
              <a:pPr>
                <a:defRPr/>
              </a:pPr>
              <a:t>‹#›</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01166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445371A2-2CB7-4A76-8D8F-F3E6DCB6F498}" type="datetimeFigureOut">
              <a:rPr lang="en-GB" smtClean="0"/>
              <a:pPr>
                <a:defRPr/>
              </a:pPr>
              <a:t>19/06/2024</a:t>
            </a:fld>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pPr>
              <a:defRPr/>
            </a:pPr>
            <a:fld id="{BC1C0712-079F-4638-87D4-8F30C45974A2}" type="slidenum">
              <a:rPr lang="en-GB" smtClean="0"/>
              <a:pPr>
                <a:defRPr/>
              </a:pPr>
              <a:t>‹#›</a:t>
            </a:fld>
            <a:endParaRPr lang="en-GB"/>
          </a:p>
        </p:txBody>
      </p:sp>
    </p:spTree>
    <p:extLst>
      <p:ext uri="{BB962C8B-B14F-4D97-AF65-F5344CB8AC3E}">
        <p14:creationId xmlns:p14="http://schemas.microsoft.com/office/powerpoint/2010/main" val="22602254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445371A2-2CB7-4A76-8D8F-F3E6DCB6F498}" type="datetimeFigureOut">
              <a:rPr lang="en-GB" smtClean="0"/>
              <a:pPr>
                <a:defRPr/>
              </a:pPr>
              <a:t>19/06/2024</a:t>
            </a:fld>
            <a:endParaRPr lang="en-GB"/>
          </a:p>
        </p:txBody>
      </p:sp>
      <p:sp>
        <p:nvSpPr>
          <p:cNvPr id="8" name="Footer Placeholder 7"/>
          <p:cNvSpPr>
            <a:spLocks noGrp="1"/>
          </p:cNvSpPr>
          <p:nvPr>
            <p:ph type="ftr" sz="quarter" idx="11"/>
          </p:nvPr>
        </p:nvSpPr>
        <p:spPr/>
        <p:txBody>
          <a:bodyPr/>
          <a:lstStyle/>
          <a:p>
            <a:pPr>
              <a:defRPr/>
            </a:pPr>
            <a:endParaRPr lang="en-GB"/>
          </a:p>
        </p:txBody>
      </p:sp>
      <p:sp>
        <p:nvSpPr>
          <p:cNvPr id="9" name="Slide Number Placeholder 8"/>
          <p:cNvSpPr>
            <a:spLocks noGrp="1"/>
          </p:cNvSpPr>
          <p:nvPr>
            <p:ph type="sldNum" sz="quarter" idx="12"/>
          </p:nvPr>
        </p:nvSpPr>
        <p:spPr/>
        <p:txBody>
          <a:bodyPr/>
          <a:lstStyle/>
          <a:p>
            <a:pPr>
              <a:defRPr/>
            </a:pPr>
            <a:fld id="{BC1C0712-079F-4638-87D4-8F30C45974A2}" type="slidenum">
              <a:rPr lang="en-GB" smtClean="0"/>
              <a:pPr>
                <a:defRPr/>
              </a:pPr>
              <a:t>‹#›</a:t>
            </a:fld>
            <a:endParaRPr lang="en-GB"/>
          </a:p>
        </p:txBody>
      </p:sp>
    </p:spTree>
    <p:extLst>
      <p:ext uri="{BB962C8B-B14F-4D97-AF65-F5344CB8AC3E}">
        <p14:creationId xmlns:p14="http://schemas.microsoft.com/office/powerpoint/2010/main" val="32939501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445371A2-2CB7-4A76-8D8F-F3E6DCB6F498}" type="datetimeFigureOut">
              <a:rPr lang="en-GB" smtClean="0"/>
              <a:pPr>
                <a:defRPr/>
              </a:pPr>
              <a:t>19/06/2024</a:t>
            </a:fld>
            <a:endParaRPr lang="en-GB"/>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pPr>
              <a:defRPr/>
            </a:pPr>
            <a:fld id="{BC1C0712-079F-4638-87D4-8F30C45974A2}" type="slidenum">
              <a:rPr lang="en-GB" smtClean="0"/>
              <a:pPr>
                <a:defRPr/>
              </a:pPr>
              <a:t>‹#›</a:t>
            </a:fld>
            <a:endParaRPr lang="en-GB"/>
          </a:p>
        </p:txBody>
      </p:sp>
    </p:spTree>
    <p:extLst>
      <p:ext uri="{BB962C8B-B14F-4D97-AF65-F5344CB8AC3E}">
        <p14:creationId xmlns:p14="http://schemas.microsoft.com/office/powerpoint/2010/main" val="23195298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a:defRPr/>
            </a:pPr>
            <a:fld id="{445371A2-2CB7-4A76-8D8F-F3E6DCB6F498}" type="datetimeFigureOut">
              <a:rPr lang="en-GB" smtClean="0"/>
              <a:pPr>
                <a:defRPr/>
              </a:pPr>
              <a:t>19/06/2024</a:t>
            </a:fld>
            <a:endParaRPr lang="en-GB"/>
          </a:p>
        </p:txBody>
      </p:sp>
      <p:sp>
        <p:nvSpPr>
          <p:cNvPr id="8" name="Footer Placeholder 7"/>
          <p:cNvSpPr>
            <a:spLocks noGrp="1"/>
          </p:cNvSpPr>
          <p:nvPr>
            <p:ph type="ftr" sz="quarter" idx="11"/>
          </p:nvPr>
        </p:nvSpPr>
        <p:spPr/>
        <p:txBody>
          <a:bodyPr/>
          <a:lstStyle>
            <a:lvl1pPr>
              <a:defRPr>
                <a:solidFill>
                  <a:srgbClr val="FFFFFF"/>
                </a:solidFill>
              </a:defRPr>
            </a:lvl1pPr>
          </a:lstStyle>
          <a:p>
            <a:pPr>
              <a:defRPr/>
            </a:pPr>
            <a:endParaRPr lang="en-GB"/>
          </a:p>
        </p:txBody>
      </p:sp>
      <p:sp>
        <p:nvSpPr>
          <p:cNvPr id="9" name="Slide Number Placeholder 8"/>
          <p:cNvSpPr>
            <a:spLocks noGrp="1"/>
          </p:cNvSpPr>
          <p:nvPr>
            <p:ph type="sldNum" sz="quarter" idx="12"/>
          </p:nvPr>
        </p:nvSpPr>
        <p:spPr/>
        <p:txBody>
          <a:bodyPr/>
          <a:lstStyle/>
          <a:p>
            <a:pPr>
              <a:defRPr/>
            </a:pPr>
            <a:fld id="{BC1C0712-079F-4638-87D4-8F30C45974A2}" type="slidenum">
              <a:rPr lang="en-GB" smtClean="0"/>
              <a:pPr>
                <a:defRPr/>
              </a:pPr>
              <a:t>‹#›</a:t>
            </a:fld>
            <a:endParaRPr lang="en-GB"/>
          </a:p>
        </p:txBody>
      </p:sp>
    </p:spTree>
    <p:extLst>
      <p:ext uri="{BB962C8B-B14F-4D97-AF65-F5344CB8AC3E}">
        <p14:creationId xmlns:p14="http://schemas.microsoft.com/office/powerpoint/2010/main" val="9184327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pPr>
              <a:defRPr/>
            </a:pPr>
            <a:fld id="{445371A2-2CB7-4A76-8D8F-F3E6DCB6F498}" type="datetimeFigureOut">
              <a:rPr lang="en-GB" smtClean="0"/>
              <a:pPr>
                <a:defRPr/>
              </a:pPr>
              <a:t>19/06/2024</a:t>
            </a:fld>
            <a:endParaRPr lang="en-GB"/>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pPr>
              <a:defRPr/>
            </a:pPr>
            <a:endParaRPr lang="en-GB">
              <a:solidFill>
                <a:srgbClr val="455F51"/>
              </a:solidFill>
            </a:endParaRPr>
          </a:p>
        </p:txBody>
      </p:sp>
      <p:sp>
        <p:nvSpPr>
          <p:cNvPr id="7" name="Slide Number Placeholder 6"/>
          <p:cNvSpPr>
            <a:spLocks noGrp="1"/>
          </p:cNvSpPr>
          <p:nvPr>
            <p:ph type="sldNum" sz="quarter" idx="12"/>
          </p:nvPr>
        </p:nvSpPr>
        <p:spPr/>
        <p:txBody>
          <a:bodyPr/>
          <a:lstStyle>
            <a:lvl1pPr>
              <a:defRPr>
                <a:solidFill>
                  <a:schemeClr val="tx2"/>
                </a:solidFill>
              </a:defRPr>
            </a:lvl1pPr>
          </a:lstStyle>
          <a:p>
            <a:pPr>
              <a:defRPr/>
            </a:pPr>
            <a:fld id="{BC1C0712-079F-4638-87D4-8F30C45974A2}" type="slidenum">
              <a:rPr lang="en-GB" smtClean="0">
                <a:solidFill>
                  <a:srgbClr val="455F51"/>
                </a:solidFill>
              </a:rPr>
              <a:pPr>
                <a:defRPr/>
              </a:pPr>
              <a:t>‹#›</a:t>
            </a:fld>
            <a:endParaRPr lang="en-GB">
              <a:solidFill>
                <a:srgbClr val="455F51"/>
              </a:solidFill>
            </a:endParaRPr>
          </a:p>
        </p:txBody>
      </p:sp>
    </p:spTree>
    <p:extLst>
      <p:ext uri="{BB962C8B-B14F-4D97-AF65-F5344CB8AC3E}">
        <p14:creationId xmlns:p14="http://schemas.microsoft.com/office/powerpoint/2010/main" val="7642699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45371A2-2CB7-4A76-8D8F-F3E6DCB6F498}" type="datetimeFigureOut">
              <a:rPr lang="en-GB" smtClean="0"/>
              <a:pPr>
                <a:defRPr/>
              </a:pPr>
              <a:t>19/06/2024</a:t>
            </a:fld>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pPr>
              <a:defRPr/>
            </a:pPr>
            <a:fld id="{BC1C0712-079F-4638-87D4-8F30C45974A2}" type="slidenum">
              <a:rPr lang="en-GB" smtClean="0"/>
              <a:pPr>
                <a:defRPr/>
              </a:pPr>
              <a:t>‹#›</a:t>
            </a:fld>
            <a:endParaRPr lang="en-GB"/>
          </a:p>
        </p:txBody>
      </p:sp>
    </p:spTree>
    <p:extLst>
      <p:ext uri="{BB962C8B-B14F-4D97-AF65-F5344CB8AC3E}">
        <p14:creationId xmlns:p14="http://schemas.microsoft.com/office/powerpoint/2010/main" val="33009702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445371A2-2CB7-4A76-8D8F-F3E6DCB6F498}" type="datetimeFigureOut">
              <a:rPr lang="en-GB" smtClean="0"/>
              <a:pPr>
                <a:defRPr/>
              </a:pPr>
              <a:t>19/06/2024</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BC1C0712-079F-4638-87D4-8F30C45974A2}" type="slidenum">
              <a:rPr lang="en-GB" smtClean="0"/>
              <a:pPr>
                <a:defRPr/>
              </a:pPr>
              <a:t>‹#›</a:t>
            </a:fld>
            <a:endParaRPr lang="en-GB"/>
          </a:p>
        </p:txBody>
      </p:sp>
    </p:spTree>
    <p:extLst>
      <p:ext uri="{BB962C8B-B14F-4D97-AF65-F5344CB8AC3E}">
        <p14:creationId xmlns:p14="http://schemas.microsoft.com/office/powerpoint/2010/main" val="4497642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445371A2-2CB7-4A76-8D8F-F3E6DCB6F498}" type="datetimeFigureOut">
              <a:rPr lang="en-GB" smtClean="0"/>
              <a:pPr>
                <a:defRPr/>
              </a:pPr>
              <a:t>19/06/2024</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BC1C0712-079F-4638-87D4-8F30C45974A2}" type="slidenum">
              <a:rPr lang="en-GB" smtClean="0"/>
              <a:pPr>
                <a:defRPr/>
              </a:pPr>
              <a:t>‹#›</a:t>
            </a:fld>
            <a:endParaRPr lang="en-GB"/>
          </a:p>
        </p:txBody>
      </p:sp>
    </p:spTree>
    <p:extLst>
      <p:ext uri="{BB962C8B-B14F-4D97-AF65-F5344CB8AC3E}">
        <p14:creationId xmlns:p14="http://schemas.microsoft.com/office/powerpoint/2010/main" val="2049402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2"/>
            <a:ext cx="2592594" cy="365125"/>
          </a:xfrm>
          <a:prstGeom prst="rect">
            <a:avLst/>
          </a:prstGeom>
        </p:spPr>
        <p:txBody>
          <a:bodyPr vert="horz" lIns="91440" tIns="45720" rIns="91440" bIns="45720" rtlCol="0" anchor="ctr"/>
          <a:lstStyle>
            <a:lvl1pPr algn="r">
              <a:defRPr sz="1292">
                <a:solidFill>
                  <a:schemeClr val="tx1"/>
                </a:solidFill>
                <a:latin typeface="+mj-lt"/>
              </a:defRPr>
            </a:lvl1pPr>
          </a:lstStyle>
          <a:p>
            <a:pPr rtl="0"/>
            <a:r>
              <a:rPr lang="en-GB" noProof="0"/>
              <a:t>2/11/20XX</a:t>
            </a:r>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15383" y="6356352"/>
            <a:ext cx="4539727" cy="365125"/>
          </a:xfrm>
          <a:prstGeom prst="rect">
            <a:avLst/>
          </a:prstGeom>
        </p:spPr>
        <p:txBody>
          <a:bodyPr vert="horz" lIns="91440" tIns="45720" rIns="91440" bIns="45720" rtlCol="0" anchor="ctr"/>
          <a:lstStyle>
            <a:lvl1pPr algn="l">
              <a:defRPr sz="1292">
                <a:solidFill>
                  <a:schemeClr val="tx1"/>
                </a:solidFill>
                <a:latin typeface="+mj-lt"/>
              </a:defRPr>
            </a:lvl1pPr>
          </a:lstStyle>
          <a:p>
            <a:pPr rtl="0"/>
            <a:r>
              <a:rPr lang="en-GB" noProof="0"/>
              <a:t>PRESENTATION TITLE</a:t>
            </a:r>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2"/>
            <a:ext cx="672354" cy="365125"/>
          </a:xfrm>
          <a:prstGeom prst="rect">
            <a:avLst/>
          </a:prstGeom>
        </p:spPr>
        <p:txBody>
          <a:bodyPr vert="horz" lIns="91440" tIns="45720" rIns="91440" bIns="45720" rtlCol="0" anchor="ctr"/>
          <a:lstStyle>
            <a:lvl1pPr algn="r">
              <a:defRPr sz="2215">
                <a:solidFill>
                  <a:schemeClr val="tx1"/>
                </a:solidFill>
              </a:defRPr>
            </a:lvl1pPr>
          </a:lstStyle>
          <a:p>
            <a:pPr rtl="0"/>
            <a:fld id="{C3DB2ADC-AF19-4574-8C10-79B5B04FCA27}" type="slidenum">
              <a:rPr lang="en-GB" noProof="0" smtClean="0"/>
              <a:pPr/>
              <a:t>‹#›</a:t>
            </a:fld>
            <a:endParaRPr lang="en-GB" noProof="0"/>
          </a:p>
        </p:txBody>
      </p:sp>
    </p:spTree>
    <p:extLst>
      <p:ext uri="{BB962C8B-B14F-4D97-AF65-F5344CB8AC3E}">
        <p14:creationId xmlns:p14="http://schemas.microsoft.com/office/powerpoint/2010/main" val="28664708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hdr="0"/>
  <p:txStyles>
    <p:titleStyle>
      <a:lvl1pPr algn="l" defTabSz="1125444" rtl="0" eaLnBrk="1" latinLnBrk="0" hangingPunct="1">
        <a:lnSpc>
          <a:spcPct val="100000"/>
        </a:lnSpc>
        <a:spcBef>
          <a:spcPct val="0"/>
        </a:spcBef>
        <a:buNone/>
        <a:defRPr sz="4923" kern="1200" cap="all" spc="37" baseline="0">
          <a:solidFill>
            <a:schemeClr val="tx1"/>
          </a:solidFill>
          <a:latin typeface="+mj-lt"/>
          <a:ea typeface="+mj-ea"/>
          <a:cs typeface="+mj-cs"/>
        </a:defRPr>
      </a:lvl1pPr>
    </p:titleStyle>
    <p:bodyStyle>
      <a:lvl1pPr marL="281361" indent="-281361" algn="l" defTabSz="1125444" rtl="0" eaLnBrk="1" latinLnBrk="0" hangingPunct="1">
        <a:lnSpc>
          <a:spcPct val="120000"/>
        </a:lnSpc>
        <a:spcBef>
          <a:spcPts val="1231"/>
        </a:spcBef>
        <a:buFont typeface="Arial" panose="020B0604020202020204" pitchFamily="34" charset="0"/>
        <a:buChar char="•"/>
        <a:defRPr sz="2462" kern="1200">
          <a:solidFill>
            <a:schemeClr val="tx1"/>
          </a:solidFill>
          <a:latin typeface="+mn-lt"/>
          <a:ea typeface="+mn-ea"/>
          <a:cs typeface="+mn-cs"/>
        </a:defRPr>
      </a:lvl1pPr>
      <a:lvl2pPr marL="844083" indent="-281361" algn="l" defTabSz="1125444" rtl="0" eaLnBrk="1" latinLnBrk="0" hangingPunct="1">
        <a:lnSpc>
          <a:spcPct val="120000"/>
        </a:lnSpc>
        <a:spcBef>
          <a:spcPts val="615"/>
        </a:spcBef>
        <a:buFont typeface="Arial" panose="020B0604020202020204" pitchFamily="34" charset="0"/>
        <a:buChar char="•"/>
        <a:defRPr sz="2215" kern="1200">
          <a:solidFill>
            <a:schemeClr val="tx1"/>
          </a:solidFill>
          <a:latin typeface="+mn-lt"/>
          <a:ea typeface="+mn-ea"/>
          <a:cs typeface="+mn-cs"/>
        </a:defRPr>
      </a:lvl2pPr>
      <a:lvl3pPr marL="1406804" indent="-281361" algn="l" defTabSz="1125444" rtl="0" eaLnBrk="1" latinLnBrk="0" hangingPunct="1">
        <a:lnSpc>
          <a:spcPct val="120000"/>
        </a:lnSpc>
        <a:spcBef>
          <a:spcPts val="615"/>
        </a:spcBef>
        <a:buFont typeface="Arial" panose="020B0604020202020204" pitchFamily="34" charset="0"/>
        <a:buChar char="•"/>
        <a:defRPr sz="1969" kern="1200">
          <a:solidFill>
            <a:schemeClr val="tx1"/>
          </a:solidFill>
          <a:latin typeface="+mn-lt"/>
          <a:ea typeface="+mn-ea"/>
          <a:cs typeface="+mn-cs"/>
        </a:defRPr>
      </a:lvl3pPr>
      <a:lvl4pPr marL="1969526" indent="-281361" algn="l" defTabSz="1125444" rtl="0" eaLnBrk="1" latinLnBrk="0" hangingPunct="1">
        <a:lnSpc>
          <a:spcPct val="120000"/>
        </a:lnSpc>
        <a:spcBef>
          <a:spcPts val="615"/>
        </a:spcBef>
        <a:buFont typeface="Arial" panose="020B0604020202020204" pitchFamily="34" charset="0"/>
        <a:buChar char="•"/>
        <a:defRPr sz="1723" kern="1200">
          <a:solidFill>
            <a:schemeClr val="tx1"/>
          </a:solidFill>
          <a:latin typeface="+mn-lt"/>
          <a:ea typeface="+mn-ea"/>
          <a:cs typeface="+mn-cs"/>
        </a:defRPr>
      </a:lvl4pPr>
      <a:lvl5pPr marL="2532248" indent="-281361" algn="l" defTabSz="1125444" rtl="0" eaLnBrk="1" latinLnBrk="0" hangingPunct="1">
        <a:lnSpc>
          <a:spcPct val="120000"/>
        </a:lnSpc>
        <a:spcBef>
          <a:spcPts val="615"/>
        </a:spcBef>
        <a:buFont typeface="Arial" panose="020B0604020202020204" pitchFamily="34" charset="0"/>
        <a:buChar char="•"/>
        <a:defRPr sz="1723" kern="1200">
          <a:solidFill>
            <a:schemeClr val="tx1"/>
          </a:solidFill>
          <a:latin typeface="+mn-lt"/>
          <a:ea typeface="+mn-ea"/>
          <a:cs typeface="+mn-cs"/>
        </a:defRPr>
      </a:lvl5pPr>
      <a:lvl6pPr marL="3094970" indent="-281361" algn="l" defTabSz="1125444" rtl="0"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mn-cs"/>
        </a:defRPr>
      </a:lvl6pPr>
      <a:lvl7pPr marL="3657691" indent="-281361" algn="l" defTabSz="1125444" rtl="0"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mn-cs"/>
        </a:defRPr>
      </a:lvl7pPr>
      <a:lvl8pPr marL="4220413" indent="-281361" algn="l" defTabSz="1125444" rtl="0"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mn-cs"/>
        </a:defRPr>
      </a:lvl8pPr>
      <a:lvl9pPr marL="4783135" indent="-281361" algn="l" defTabSz="1125444" rtl="0" eaLnBrk="1" latinLnBrk="0" hangingPunct="1">
        <a:lnSpc>
          <a:spcPct val="90000"/>
        </a:lnSpc>
        <a:spcBef>
          <a:spcPts val="615"/>
        </a:spcBef>
        <a:buFont typeface="Arial" panose="020B0604020202020204" pitchFamily="34" charset="0"/>
        <a:buChar char="•"/>
        <a:defRPr sz="2215" kern="1200">
          <a:solidFill>
            <a:schemeClr val="tx1"/>
          </a:solidFill>
          <a:latin typeface="+mn-lt"/>
          <a:ea typeface="+mn-ea"/>
          <a:cs typeface="+mn-cs"/>
        </a:defRPr>
      </a:lvl9pPr>
    </p:bodyStyle>
    <p:otherStyle>
      <a:defPPr>
        <a:defRPr lang="en-US"/>
      </a:defPPr>
      <a:lvl1pPr marL="0" algn="l" defTabSz="1125444" rtl="0" eaLnBrk="1" latinLnBrk="0" hangingPunct="1">
        <a:defRPr sz="2215" kern="1200">
          <a:solidFill>
            <a:schemeClr val="tx1"/>
          </a:solidFill>
          <a:latin typeface="+mn-lt"/>
          <a:ea typeface="+mn-ea"/>
          <a:cs typeface="+mn-cs"/>
        </a:defRPr>
      </a:lvl1pPr>
      <a:lvl2pPr marL="562722" algn="l" defTabSz="1125444" rtl="0" eaLnBrk="1" latinLnBrk="0" hangingPunct="1">
        <a:defRPr sz="2215" kern="1200">
          <a:solidFill>
            <a:schemeClr val="tx1"/>
          </a:solidFill>
          <a:latin typeface="+mn-lt"/>
          <a:ea typeface="+mn-ea"/>
          <a:cs typeface="+mn-cs"/>
        </a:defRPr>
      </a:lvl2pPr>
      <a:lvl3pPr marL="1125444" algn="l" defTabSz="1125444" rtl="0" eaLnBrk="1" latinLnBrk="0" hangingPunct="1">
        <a:defRPr sz="2215" kern="1200">
          <a:solidFill>
            <a:schemeClr val="tx1"/>
          </a:solidFill>
          <a:latin typeface="+mn-lt"/>
          <a:ea typeface="+mn-ea"/>
          <a:cs typeface="+mn-cs"/>
        </a:defRPr>
      </a:lvl3pPr>
      <a:lvl4pPr marL="1688165" algn="l" defTabSz="1125444" rtl="0" eaLnBrk="1" latinLnBrk="0" hangingPunct="1">
        <a:defRPr sz="2215" kern="1200">
          <a:solidFill>
            <a:schemeClr val="tx1"/>
          </a:solidFill>
          <a:latin typeface="+mn-lt"/>
          <a:ea typeface="+mn-ea"/>
          <a:cs typeface="+mn-cs"/>
        </a:defRPr>
      </a:lvl4pPr>
      <a:lvl5pPr marL="2250887" algn="l" defTabSz="1125444" rtl="0" eaLnBrk="1" latinLnBrk="0" hangingPunct="1">
        <a:defRPr sz="2215" kern="1200">
          <a:solidFill>
            <a:schemeClr val="tx1"/>
          </a:solidFill>
          <a:latin typeface="+mn-lt"/>
          <a:ea typeface="+mn-ea"/>
          <a:cs typeface="+mn-cs"/>
        </a:defRPr>
      </a:lvl5pPr>
      <a:lvl6pPr marL="2813609" algn="l" defTabSz="1125444" rtl="0" eaLnBrk="1" latinLnBrk="0" hangingPunct="1">
        <a:defRPr sz="2215" kern="1200">
          <a:solidFill>
            <a:schemeClr val="tx1"/>
          </a:solidFill>
          <a:latin typeface="+mn-lt"/>
          <a:ea typeface="+mn-ea"/>
          <a:cs typeface="+mn-cs"/>
        </a:defRPr>
      </a:lvl6pPr>
      <a:lvl7pPr marL="3376331" algn="l" defTabSz="1125444" rtl="0" eaLnBrk="1" latinLnBrk="0" hangingPunct="1">
        <a:defRPr sz="2215" kern="1200">
          <a:solidFill>
            <a:schemeClr val="tx1"/>
          </a:solidFill>
          <a:latin typeface="+mn-lt"/>
          <a:ea typeface="+mn-ea"/>
          <a:cs typeface="+mn-cs"/>
        </a:defRPr>
      </a:lvl7pPr>
      <a:lvl8pPr marL="3939052" algn="l" defTabSz="1125444" rtl="0" eaLnBrk="1" latinLnBrk="0" hangingPunct="1">
        <a:defRPr sz="2215" kern="1200">
          <a:solidFill>
            <a:schemeClr val="tx1"/>
          </a:solidFill>
          <a:latin typeface="+mn-lt"/>
          <a:ea typeface="+mn-ea"/>
          <a:cs typeface="+mn-cs"/>
        </a:defRPr>
      </a:lvl8pPr>
      <a:lvl9pPr marL="4501774" algn="l" defTabSz="1125444" rtl="0" eaLnBrk="1" latinLnBrk="0" hangingPunct="1">
        <a:defRPr sz="2215"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672" userDrawn="1">
          <p15:clr>
            <a:srgbClr val="F26B43"/>
          </p15:clr>
        </p15:guide>
        <p15:guide id="4" orient="horz" pos="912" userDrawn="1">
          <p15:clr>
            <a:srgbClr val="F26B43"/>
          </p15:clr>
        </p15:guide>
        <p15:guide id="5" pos="7177" userDrawn="1">
          <p15:clr>
            <a:srgbClr val="F26B43"/>
          </p15:clr>
        </p15:guide>
        <p15:guide id="6" pos="505" userDrawn="1">
          <p15:clr>
            <a:srgbClr val="F26B43"/>
          </p15:clr>
        </p15:guide>
        <p15:guide id="7" orient="horz" pos="386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E"/>
        </a:solidFill>
        <a:effectLst/>
      </p:bgPr>
    </p:bg>
    <p:spTree>
      <p:nvGrpSpPr>
        <p:cNvPr id="1" name=""/>
        <p:cNvGrpSpPr/>
        <p:nvPr/>
      </p:nvGrpSpPr>
      <p:grpSpPr>
        <a:xfrm>
          <a:off x="0" y="0"/>
          <a:ext cx="0" cy="0"/>
          <a:chOff x="0" y="0"/>
          <a:chExt cx="0" cy="0"/>
        </a:xfrm>
      </p:grpSpPr>
      <p:sp>
        <p:nvSpPr>
          <p:cNvPr id="8" name="Rectangle 7"/>
          <p:cNvSpPr/>
          <p:nvPr/>
        </p:nvSpPr>
        <p:spPr>
          <a:xfrm>
            <a:off x="0" y="430696"/>
            <a:ext cx="12192000" cy="92213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215">
              <a:solidFill>
                <a:srgbClr val="7E99A9"/>
              </a:solidFill>
            </a:endParaRPr>
          </a:p>
        </p:txBody>
      </p:sp>
      <p:sp>
        <p:nvSpPr>
          <p:cNvPr id="2" name="Title Placeholder 1"/>
          <p:cNvSpPr>
            <a:spLocks noGrp="1"/>
          </p:cNvSpPr>
          <p:nvPr>
            <p:ph type="title"/>
          </p:nvPr>
        </p:nvSpPr>
        <p:spPr>
          <a:xfrm>
            <a:off x="609600" y="430696"/>
            <a:ext cx="10972800" cy="922130"/>
          </a:xfrm>
          <a:prstGeom prst="rect">
            <a:avLst/>
          </a:prstGeom>
        </p:spPr>
        <p:txBody>
          <a:bodyPr vert="horz" lIns="0" tIns="0" rIns="0" bIns="0" rtlCol="0" anchor="ctr">
            <a:normAutofit/>
          </a:bodyPr>
          <a:lstStyle/>
          <a:p>
            <a:r>
              <a:rPr lang="en-GB" dirty="0"/>
              <a:t>Click to edit Master title style</a:t>
            </a:r>
          </a:p>
        </p:txBody>
      </p:sp>
      <p:sp>
        <p:nvSpPr>
          <p:cNvPr id="3" name="Text Placeholder 2"/>
          <p:cNvSpPr>
            <a:spLocks noGrp="1"/>
          </p:cNvSpPr>
          <p:nvPr>
            <p:ph type="body" idx="1"/>
          </p:nvPr>
        </p:nvSpPr>
        <p:spPr>
          <a:xfrm>
            <a:off x="609600" y="1600201"/>
            <a:ext cx="10972800" cy="4479235"/>
          </a:xfrm>
          <a:prstGeom prst="rect">
            <a:avLst/>
          </a:prstGeom>
        </p:spPr>
        <p:txBody>
          <a:bodyPr vert="horz" lIns="0" tIns="0" rIns="0" bIns="0" rtlCol="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6" name="Slide Number Placeholder 5"/>
          <p:cNvSpPr>
            <a:spLocks noGrp="1"/>
          </p:cNvSpPr>
          <p:nvPr>
            <p:ph type="sldNum" sz="quarter" idx="4"/>
          </p:nvPr>
        </p:nvSpPr>
        <p:spPr>
          <a:xfrm>
            <a:off x="579218" y="6513014"/>
            <a:ext cx="430783" cy="338070"/>
          </a:xfrm>
          <a:prstGeom prst="rect">
            <a:avLst/>
          </a:prstGeom>
          <a:solidFill>
            <a:schemeClr val="accent1"/>
          </a:solidFill>
        </p:spPr>
        <p:txBody>
          <a:bodyPr vert="horz" lIns="0" tIns="0" rIns="0" bIns="0" rtlCol="0" anchor="ctr" anchorCtr="0"/>
          <a:lstStyle>
            <a:lvl1pPr algn="ctr">
              <a:defRPr sz="1231" normalizeH="1">
                <a:solidFill>
                  <a:schemeClr val="bg1"/>
                </a:solidFill>
              </a:defRPr>
            </a:lvl1pPr>
          </a:lstStyle>
          <a:p>
            <a:fld id="{6B49BB3D-90E4-C946-BCF9-8FBC622A1A06}" type="slidenum">
              <a:rPr lang="en-GB" smtClean="0"/>
              <a:pPr/>
              <a:t>‹#›</a:t>
            </a:fld>
            <a:endParaRPr lang="en-GB" dirty="0"/>
          </a:p>
        </p:txBody>
      </p:sp>
    </p:spTree>
    <p:extLst>
      <p:ext uri="{BB962C8B-B14F-4D97-AF65-F5344CB8AC3E}">
        <p14:creationId xmlns:p14="http://schemas.microsoft.com/office/powerpoint/2010/main" val="3807792086"/>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Lst>
  <p:hf hdr="0" ftr="0" dt="0"/>
  <p:txStyles>
    <p:titleStyle>
      <a:lvl1pPr algn="l" defTabSz="562722" rtl="0" eaLnBrk="1" latinLnBrk="0" hangingPunct="1">
        <a:spcBef>
          <a:spcPct val="0"/>
        </a:spcBef>
        <a:buNone/>
        <a:defRPr sz="3939" kern="1200">
          <a:solidFill>
            <a:srgbClr val="FFFFFF"/>
          </a:solidFill>
          <a:latin typeface="+mj-lt"/>
          <a:ea typeface="+mj-ea"/>
          <a:cs typeface="+mj-cs"/>
        </a:defRPr>
      </a:lvl1pPr>
    </p:titleStyle>
    <p:bodyStyle>
      <a:lvl1pPr marL="0" indent="0" algn="l" defTabSz="562722" rtl="0" eaLnBrk="1" latinLnBrk="0" hangingPunct="1">
        <a:lnSpc>
          <a:spcPct val="100000"/>
        </a:lnSpc>
        <a:spcBef>
          <a:spcPts val="1477"/>
        </a:spcBef>
        <a:buFont typeface="Arial"/>
        <a:buNone/>
        <a:defRPr sz="3446" kern="1200">
          <a:solidFill>
            <a:srgbClr val="D75020"/>
          </a:solidFill>
          <a:latin typeface="+mn-lt"/>
          <a:ea typeface="+mn-ea"/>
          <a:cs typeface="+mn-cs"/>
        </a:defRPr>
      </a:lvl1pPr>
      <a:lvl2pPr marL="0" indent="0" algn="l" defTabSz="562722" rtl="0" eaLnBrk="1" latinLnBrk="0" hangingPunct="1">
        <a:spcBef>
          <a:spcPts val="1477"/>
        </a:spcBef>
        <a:buFont typeface="Arial"/>
        <a:buNone/>
        <a:defRPr sz="2954" kern="1200">
          <a:solidFill>
            <a:schemeClr val="tx1"/>
          </a:solidFill>
          <a:latin typeface="+mn-lt"/>
          <a:ea typeface="+mn-ea"/>
          <a:cs typeface="+mn-cs"/>
        </a:defRPr>
      </a:lvl2pPr>
      <a:lvl3pPr marL="1955" indent="0" algn="l" defTabSz="562722" rtl="0" eaLnBrk="1" latinLnBrk="0" hangingPunct="1">
        <a:spcBef>
          <a:spcPts val="1477"/>
        </a:spcBef>
        <a:buFont typeface="Arial"/>
        <a:buNone/>
        <a:defRPr sz="2462" kern="1200">
          <a:solidFill>
            <a:schemeClr val="tx1"/>
          </a:solidFill>
          <a:latin typeface="+mn-lt"/>
          <a:ea typeface="+mn-ea"/>
          <a:cs typeface="+mn-cs"/>
        </a:defRPr>
      </a:lvl3pPr>
      <a:lvl4pPr marL="1955" indent="0" algn="l" defTabSz="562722" rtl="0" eaLnBrk="1" latinLnBrk="0" hangingPunct="1">
        <a:spcBef>
          <a:spcPts val="1477"/>
        </a:spcBef>
        <a:buFont typeface="Arial"/>
        <a:buNone/>
        <a:defRPr sz="2215" kern="1200">
          <a:solidFill>
            <a:schemeClr val="tx1"/>
          </a:solidFill>
          <a:latin typeface="+mn-lt"/>
          <a:ea typeface="+mn-ea"/>
          <a:cs typeface="+mn-cs"/>
        </a:defRPr>
      </a:lvl4pPr>
      <a:lvl5pPr marL="1955" indent="0" algn="l" defTabSz="562722" rtl="0" eaLnBrk="1" latinLnBrk="0" hangingPunct="1">
        <a:spcBef>
          <a:spcPts val="1477"/>
        </a:spcBef>
        <a:buFont typeface="Arial"/>
        <a:buNone/>
        <a:defRPr sz="2215" kern="1200">
          <a:solidFill>
            <a:schemeClr val="tx1"/>
          </a:solidFill>
          <a:latin typeface="+mn-lt"/>
          <a:ea typeface="+mn-ea"/>
          <a:cs typeface="+mn-cs"/>
        </a:defRPr>
      </a:lvl5pPr>
      <a:lvl6pPr marL="3094970" indent="-281361" algn="l" defTabSz="562722" rtl="0" eaLnBrk="1" latinLnBrk="0" hangingPunct="1">
        <a:spcBef>
          <a:spcPct val="20000"/>
        </a:spcBef>
        <a:buFont typeface="Arial"/>
        <a:buChar char="•"/>
        <a:defRPr sz="2462" kern="1200">
          <a:solidFill>
            <a:schemeClr val="tx1"/>
          </a:solidFill>
          <a:latin typeface="+mn-lt"/>
          <a:ea typeface="+mn-ea"/>
          <a:cs typeface="+mn-cs"/>
        </a:defRPr>
      </a:lvl6pPr>
      <a:lvl7pPr marL="3657691" indent="-281361" algn="l" defTabSz="562722" rtl="0" eaLnBrk="1" latinLnBrk="0" hangingPunct="1">
        <a:spcBef>
          <a:spcPct val="20000"/>
        </a:spcBef>
        <a:buFont typeface="Arial"/>
        <a:buChar char="•"/>
        <a:defRPr sz="2462" kern="1200">
          <a:solidFill>
            <a:schemeClr val="tx1"/>
          </a:solidFill>
          <a:latin typeface="+mn-lt"/>
          <a:ea typeface="+mn-ea"/>
          <a:cs typeface="+mn-cs"/>
        </a:defRPr>
      </a:lvl7pPr>
      <a:lvl8pPr marL="4220413" indent="-281361" algn="l" defTabSz="562722" rtl="0" eaLnBrk="1" latinLnBrk="0" hangingPunct="1">
        <a:spcBef>
          <a:spcPct val="20000"/>
        </a:spcBef>
        <a:buFont typeface="Arial"/>
        <a:buChar char="•"/>
        <a:defRPr sz="2462" kern="1200">
          <a:solidFill>
            <a:schemeClr val="tx1"/>
          </a:solidFill>
          <a:latin typeface="+mn-lt"/>
          <a:ea typeface="+mn-ea"/>
          <a:cs typeface="+mn-cs"/>
        </a:defRPr>
      </a:lvl8pPr>
      <a:lvl9pPr marL="4783135" indent="-281361" algn="l" defTabSz="562722" rtl="0" eaLnBrk="1" latinLnBrk="0" hangingPunct="1">
        <a:spcBef>
          <a:spcPct val="20000"/>
        </a:spcBef>
        <a:buFont typeface="Arial"/>
        <a:buChar char="•"/>
        <a:defRPr sz="2462" kern="1200">
          <a:solidFill>
            <a:schemeClr val="tx1"/>
          </a:solidFill>
          <a:latin typeface="+mn-lt"/>
          <a:ea typeface="+mn-ea"/>
          <a:cs typeface="+mn-cs"/>
        </a:defRPr>
      </a:lvl9pPr>
    </p:bodyStyle>
    <p:otherStyle>
      <a:defPPr>
        <a:defRPr lang="en-US"/>
      </a:defPPr>
      <a:lvl1pPr marL="0" algn="l" defTabSz="562722" rtl="0" eaLnBrk="1" latinLnBrk="0" hangingPunct="1">
        <a:defRPr sz="2215" kern="1200">
          <a:solidFill>
            <a:schemeClr val="tx1"/>
          </a:solidFill>
          <a:latin typeface="+mn-lt"/>
          <a:ea typeface="+mn-ea"/>
          <a:cs typeface="+mn-cs"/>
        </a:defRPr>
      </a:lvl1pPr>
      <a:lvl2pPr marL="562722" algn="l" defTabSz="562722" rtl="0" eaLnBrk="1" latinLnBrk="0" hangingPunct="1">
        <a:defRPr sz="2215" kern="1200">
          <a:solidFill>
            <a:schemeClr val="tx1"/>
          </a:solidFill>
          <a:latin typeface="+mn-lt"/>
          <a:ea typeface="+mn-ea"/>
          <a:cs typeface="+mn-cs"/>
        </a:defRPr>
      </a:lvl2pPr>
      <a:lvl3pPr marL="1125444" algn="l" defTabSz="562722" rtl="0" eaLnBrk="1" latinLnBrk="0" hangingPunct="1">
        <a:defRPr sz="2215" kern="1200">
          <a:solidFill>
            <a:schemeClr val="tx1"/>
          </a:solidFill>
          <a:latin typeface="+mn-lt"/>
          <a:ea typeface="+mn-ea"/>
          <a:cs typeface="+mn-cs"/>
        </a:defRPr>
      </a:lvl3pPr>
      <a:lvl4pPr marL="1688165" algn="l" defTabSz="562722" rtl="0" eaLnBrk="1" latinLnBrk="0" hangingPunct="1">
        <a:defRPr sz="2215" kern="1200">
          <a:solidFill>
            <a:schemeClr val="tx1"/>
          </a:solidFill>
          <a:latin typeface="+mn-lt"/>
          <a:ea typeface="+mn-ea"/>
          <a:cs typeface="+mn-cs"/>
        </a:defRPr>
      </a:lvl4pPr>
      <a:lvl5pPr marL="2250887" algn="l" defTabSz="562722" rtl="0" eaLnBrk="1" latinLnBrk="0" hangingPunct="1">
        <a:defRPr sz="2215" kern="1200">
          <a:solidFill>
            <a:schemeClr val="tx1"/>
          </a:solidFill>
          <a:latin typeface="+mn-lt"/>
          <a:ea typeface="+mn-ea"/>
          <a:cs typeface="+mn-cs"/>
        </a:defRPr>
      </a:lvl5pPr>
      <a:lvl6pPr marL="2813609" algn="l" defTabSz="562722" rtl="0" eaLnBrk="1" latinLnBrk="0" hangingPunct="1">
        <a:defRPr sz="2215" kern="1200">
          <a:solidFill>
            <a:schemeClr val="tx1"/>
          </a:solidFill>
          <a:latin typeface="+mn-lt"/>
          <a:ea typeface="+mn-ea"/>
          <a:cs typeface="+mn-cs"/>
        </a:defRPr>
      </a:lvl6pPr>
      <a:lvl7pPr marL="3376331" algn="l" defTabSz="562722" rtl="0" eaLnBrk="1" latinLnBrk="0" hangingPunct="1">
        <a:defRPr sz="2215" kern="1200">
          <a:solidFill>
            <a:schemeClr val="tx1"/>
          </a:solidFill>
          <a:latin typeface="+mn-lt"/>
          <a:ea typeface="+mn-ea"/>
          <a:cs typeface="+mn-cs"/>
        </a:defRPr>
      </a:lvl7pPr>
      <a:lvl8pPr marL="3939052" algn="l" defTabSz="562722" rtl="0" eaLnBrk="1" latinLnBrk="0" hangingPunct="1">
        <a:defRPr sz="2215" kern="1200">
          <a:solidFill>
            <a:schemeClr val="tx1"/>
          </a:solidFill>
          <a:latin typeface="+mn-lt"/>
          <a:ea typeface="+mn-ea"/>
          <a:cs typeface="+mn-cs"/>
        </a:defRPr>
      </a:lvl8pPr>
      <a:lvl9pPr marL="4501774" algn="l" defTabSz="562722" rtl="0" eaLnBrk="1" latinLnBrk="0" hangingPunct="1">
        <a:defRPr sz="2215"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rtl="0"/>
            <a:r>
              <a:rPr lang="en-GB" noProof="0"/>
              <a:t>2/11/20XX</a:t>
            </a: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rtl="0"/>
            <a:r>
              <a:rPr lang="en-GB" noProof="0"/>
              <a:t>PRESENTATION TITLE</a:t>
            </a: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rtl="0"/>
            <a:fld id="{C3DB2ADC-AF19-4574-8C10-79B5B04FCA27}" type="slidenum">
              <a:rPr lang="en-GB" noProof="0" smtClean="0"/>
              <a:pPr/>
              <a:t>‹#›</a:t>
            </a:fld>
            <a:endParaRPr lang="en-GB" noProof="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7680791"/>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hf hdr="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22.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8.jpg"/><Relationship Id="rId7" Type="http://schemas.openxmlformats.org/officeDocument/2006/relationships/diagramLayout" Target="../diagrams/layout1.xml"/><Relationship Id="rId2" Type="http://schemas.openxmlformats.org/officeDocument/2006/relationships/notesSlide" Target="../notesSlides/notesSlide2.xml"/><Relationship Id="rId1" Type="http://schemas.openxmlformats.org/officeDocument/2006/relationships/slideLayout" Target="../slideLayouts/slideLayout31.xml"/><Relationship Id="rId6" Type="http://schemas.openxmlformats.org/officeDocument/2006/relationships/diagramData" Target="../diagrams/data1.xml"/><Relationship Id="rId5" Type="http://schemas.openxmlformats.org/officeDocument/2006/relationships/image" Target="../media/image10.png"/><Relationship Id="rId10" Type="http://schemas.microsoft.com/office/2007/relationships/diagramDrawing" Target="../diagrams/drawing1.xml"/><Relationship Id="rId4" Type="http://schemas.openxmlformats.org/officeDocument/2006/relationships/image" Target="../media/image9.jpg"/><Relationship Id="rId9" Type="http://schemas.openxmlformats.org/officeDocument/2006/relationships/diagramColors" Target="../diagrams/colors1.xml"/></Relationships>
</file>

<file path=ppt/slides/_rels/slide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2.jpg"/><Relationship Id="rId7"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34.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xml"/><Relationship Id="rId1" Type="http://schemas.openxmlformats.org/officeDocument/2006/relationships/slideLayout" Target="../slideLayouts/slideLayout28.xml"/><Relationship Id="rId4" Type="http://schemas.openxmlformats.org/officeDocument/2006/relationships/image" Target="../media/image14.jpg"/></Relationships>
</file>

<file path=ppt/slides/_rels/slide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14.xml"/><Relationship Id="rId5" Type="http://schemas.openxmlformats.org/officeDocument/2006/relationships/image" Target="../media/image18.png"/><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image" Target="../media/image19.jpg"/><Relationship Id="rId1" Type="http://schemas.openxmlformats.org/officeDocument/2006/relationships/slideLayout" Target="../slideLayouts/slideLayout34.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0.jpg"/><Relationship Id="rId1" Type="http://schemas.openxmlformats.org/officeDocument/2006/relationships/slideLayout" Target="../slideLayouts/slideLayout34.xml"/><Relationship Id="rId6" Type="http://schemas.openxmlformats.org/officeDocument/2006/relationships/image" Target="../media/image14.jpg"/><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AutoShape 2" descr="Image result for twitter"/>
          <p:cNvSpPr>
            <a:spLocks noChangeAspect="1" noChangeArrowheads="1"/>
          </p:cNvSpPr>
          <p:nvPr/>
        </p:nvSpPr>
        <p:spPr bwMode="auto">
          <a:xfrm>
            <a:off x="660400" y="-969108"/>
            <a:ext cx="375138" cy="37514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12542" tIns="56271" rIns="112542" bIns="56271" numCol="1" anchor="t" anchorCtr="0" compatLnSpc="1">
            <a:prstTxWarp prst="textNoShape">
              <a:avLst/>
            </a:prstTxWarp>
          </a:bodyPr>
          <a:lstStyle/>
          <a:p>
            <a:pPr defTabSz="562722">
              <a:defRPr/>
            </a:pPr>
            <a:endParaRPr lang="en-GB" sz="2215">
              <a:solidFill>
                <a:prstClr val="black"/>
              </a:solidFill>
              <a:latin typeface="corbel"/>
            </a:endParaRPr>
          </a:p>
        </p:txBody>
      </p:sp>
      <p:sp>
        <p:nvSpPr>
          <p:cNvPr id="4" name="AutoShape 4" descr="Image result for twitter"/>
          <p:cNvSpPr>
            <a:spLocks noChangeAspect="1" noChangeArrowheads="1"/>
          </p:cNvSpPr>
          <p:nvPr/>
        </p:nvSpPr>
        <p:spPr bwMode="auto">
          <a:xfrm>
            <a:off x="847969" y="-781536"/>
            <a:ext cx="375138" cy="37514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12542" tIns="56271" rIns="112542" bIns="56271" numCol="1" anchor="t" anchorCtr="0" compatLnSpc="1">
            <a:prstTxWarp prst="textNoShape">
              <a:avLst/>
            </a:prstTxWarp>
          </a:bodyPr>
          <a:lstStyle/>
          <a:p>
            <a:pPr defTabSz="562722">
              <a:defRPr/>
            </a:pPr>
            <a:endParaRPr lang="en-GB" sz="2215">
              <a:solidFill>
                <a:prstClr val="black"/>
              </a:solidFill>
              <a:latin typeface="corbel"/>
            </a:endParaRPr>
          </a:p>
        </p:txBody>
      </p:sp>
      <p:sp>
        <p:nvSpPr>
          <p:cNvPr id="13" name="TextBox 12"/>
          <p:cNvSpPr txBox="1"/>
          <p:nvPr/>
        </p:nvSpPr>
        <p:spPr>
          <a:xfrm>
            <a:off x="9528648" y="6345032"/>
            <a:ext cx="2830350" cy="471219"/>
          </a:xfrm>
          <a:prstGeom prst="rect">
            <a:avLst/>
          </a:prstGeom>
          <a:noFill/>
        </p:spPr>
        <p:txBody>
          <a:bodyPr wrap="square" rtlCol="0">
            <a:spAutoFit/>
          </a:bodyPr>
          <a:lstStyle/>
          <a:p>
            <a:pPr defTabSz="562722">
              <a:defRPr/>
            </a:pPr>
            <a:r>
              <a:rPr lang="en-GB" sz="2462" dirty="0">
                <a:solidFill>
                  <a:prstClr val="white"/>
                </a:solidFill>
                <a:latin typeface="corbel"/>
              </a:rPr>
              <a:t>@Dawn_Watling</a:t>
            </a:r>
          </a:p>
        </p:txBody>
      </p:sp>
      <p:sp>
        <p:nvSpPr>
          <p:cNvPr id="8" name="Rectangle 7"/>
          <p:cNvSpPr/>
          <p:nvPr/>
        </p:nvSpPr>
        <p:spPr>
          <a:xfrm>
            <a:off x="8197108" y="5880507"/>
            <a:ext cx="4420265" cy="471219"/>
          </a:xfrm>
          <a:prstGeom prst="rect">
            <a:avLst/>
          </a:prstGeom>
        </p:spPr>
        <p:txBody>
          <a:bodyPr wrap="square">
            <a:spAutoFit/>
          </a:bodyPr>
          <a:lstStyle/>
          <a:p>
            <a:pPr defTabSz="562722">
              <a:defRPr/>
            </a:pPr>
            <a:r>
              <a:rPr lang="en-GB" sz="2462" b="1" dirty="0">
                <a:solidFill>
                  <a:schemeClr val="bg1"/>
                </a:solidFill>
                <a:latin typeface="corbel"/>
              </a:rPr>
              <a:t>Dawn.Watling@rhul.ac.uk </a:t>
            </a:r>
          </a:p>
        </p:txBody>
      </p:sp>
      <p:sp>
        <p:nvSpPr>
          <p:cNvPr id="6" name="TextBox 5">
            <a:extLst>
              <a:ext uri="{FF2B5EF4-FFF2-40B4-BE49-F238E27FC236}">
                <a16:creationId xmlns:a16="http://schemas.microsoft.com/office/drawing/2014/main" id="{91ABB360-AAB0-5E41-A69F-26AB05335635}"/>
              </a:ext>
            </a:extLst>
          </p:cNvPr>
          <p:cNvSpPr txBox="1"/>
          <p:nvPr/>
        </p:nvSpPr>
        <p:spPr>
          <a:xfrm>
            <a:off x="270099" y="3350028"/>
            <a:ext cx="11614288" cy="2592376"/>
          </a:xfrm>
          <a:prstGeom prst="rect">
            <a:avLst/>
          </a:prstGeom>
          <a:noFill/>
        </p:spPr>
        <p:txBody>
          <a:bodyPr wrap="square">
            <a:spAutoFit/>
          </a:bodyPr>
          <a:lstStyle/>
          <a:p>
            <a:r>
              <a:rPr lang="en-US" sz="8123" dirty="0">
                <a:solidFill>
                  <a:schemeClr val="bg1"/>
                </a:solidFill>
                <a:effectLst>
                  <a:outerShdw blurRad="38100" dist="38100" dir="2700000" algn="tl">
                    <a:srgbClr val="000000">
                      <a:alpha val="43137"/>
                    </a:srgbClr>
                  </a:outerShdw>
                </a:effectLst>
                <a:latin typeface="Calibri" panose="020F0502020204030204" pitchFamily="34" charset="0"/>
              </a:rPr>
              <a:t>Noticing nature – linking nature with wellbeing</a:t>
            </a:r>
            <a:endParaRPr lang="en-GB" sz="8123" dirty="0">
              <a:solidFill>
                <a:schemeClr val="bg1"/>
              </a:solidFill>
              <a:effectLst>
                <a:outerShdw blurRad="38100" dist="38100" dir="2700000" algn="tl">
                  <a:srgbClr val="000000">
                    <a:alpha val="43137"/>
                  </a:srgbClr>
                </a:outerShdw>
              </a:effectLst>
            </a:endParaRPr>
          </a:p>
        </p:txBody>
      </p:sp>
      <p:pic>
        <p:nvPicPr>
          <p:cNvPr id="5" name="Picture 4" descr="A tree and grass with icons and symbols&#10;&#10;Description automatically generated with medium confidence">
            <a:extLst>
              <a:ext uri="{FF2B5EF4-FFF2-40B4-BE49-F238E27FC236}">
                <a16:creationId xmlns:a16="http://schemas.microsoft.com/office/drawing/2014/main" id="{C563A76C-B0A4-D11B-5666-2BE7E3053D2B}"/>
              </a:ext>
            </a:extLst>
          </p:cNvPr>
          <p:cNvPicPr>
            <a:picLocks noChangeAspect="1"/>
          </p:cNvPicPr>
          <p:nvPr/>
        </p:nvPicPr>
        <p:blipFill>
          <a:blip r:embed="rId4"/>
          <a:stretch>
            <a:fillRect/>
          </a:stretch>
        </p:blipFill>
        <p:spPr>
          <a:xfrm>
            <a:off x="270099" y="264693"/>
            <a:ext cx="1537229" cy="1726233"/>
          </a:xfrm>
          <a:prstGeom prst="rect">
            <a:avLst/>
          </a:prstGeom>
          <a:solidFill>
            <a:schemeClr val="bg1"/>
          </a:solidFill>
        </p:spPr>
      </p:pic>
    </p:spTree>
    <p:extLst>
      <p:ext uri="{BB962C8B-B14F-4D97-AF65-F5344CB8AC3E}">
        <p14:creationId xmlns:p14="http://schemas.microsoft.com/office/powerpoint/2010/main" val="7988471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3AE5B2F-2CD3-4E51-91D5-FEF8CE8FEFA9}"/>
              </a:ext>
            </a:extLst>
          </p:cNvPr>
          <p:cNvSpPr>
            <a:spLocks noGrp="1"/>
          </p:cNvSpPr>
          <p:nvPr>
            <p:ph type="title"/>
          </p:nvPr>
        </p:nvSpPr>
        <p:spPr/>
        <p:txBody>
          <a:bodyPr rtlCol="0" anchor="ctr">
            <a:noAutofit/>
          </a:bodyPr>
          <a:lstStyle/>
          <a:p>
            <a:pPr rtl="0"/>
            <a:r>
              <a:rPr lang="en-GB" sz="4800" cap="none" dirty="0">
                <a:latin typeface="Corbel Light" panose="020B0303020204020204" pitchFamily="34" charset="0"/>
              </a:rPr>
              <a:t>Why explore connection to nature?</a:t>
            </a:r>
          </a:p>
        </p:txBody>
      </p:sp>
      <p:pic>
        <p:nvPicPr>
          <p:cNvPr id="3" name="Picture Placeholder 2" descr="A path in a park with trees and grass&#10;&#10;Description automatically generated">
            <a:extLst>
              <a:ext uri="{FF2B5EF4-FFF2-40B4-BE49-F238E27FC236}">
                <a16:creationId xmlns:a16="http://schemas.microsoft.com/office/drawing/2014/main" id="{BA5BD56E-FD74-0FB7-81E8-733C0E5AC44B}"/>
              </a:ext>
            </a:extLst>
          </p:cNvPr>
          <p:cNvPicPr>
            <a:picLocks noGrp="1" noChangeAspect="1"/>
          </p:cNvPicPr>
          <p:nvPr>
            <p:ph sz="half" idx="1"/>
          </p:nvPr>
        </p:nvPicPr>
        <p:blipFill>
          <a:blip r:embed="rId3"/>
          <a:stretch>
            <a:fillRect/>
          </a:stretch>
        </p:blipFill>
        <p:spPr>
          <a:xfrm>
            <a:off x="6088436" y="2314532"/>
            <a:ext cx="2579126" cy="1450759"/>
          </a:xfrm>
          <a:prstGeom prst="rect">
            <a:avLst/>
          </a:prstGeom>
          <a:noFill/>
          <a:ln>
            <a:solidFill>
              <a:schemeClr val="tx1"/>
            </a:solidFill>
          </a:ln>
        </p:spPr>
      </p:pic>
      <p:pic>
        <p:nvPicPr>
          <p:cNvPr id="11" name="Picture Placeholder 10">
            <a:extLst>
              <a:ext uri="{FF2B5EF4-FFF2-40B4-BE49-F238E27FC236}">
                <a16:creationId xmlns:a16="http://schemas.microsoft.com/office/drawing/2014/main" id="{BC408C47-2E2A-42C6-99D2-EBED0E23C9B6}"/>
              </a:ext>
            </a:extLst>
          </p:cNvPr>
          <p:cNvPicPr>
            <a:picLocks noGrp="1" noChangeAspect="1"/>
          </p:cNvPicPr>
          <p:nvPr>
            <p:ph sz="half" idx="2"/>
          </p:nvPr>
        </p:nvPicPr>
        <p:blipFill>
          <a:blip r:embed="rId4"/>
          <a:stretch/>
        </p:blipFill>
        <p:spPr>
          <a:xfrm>
            <a:off x="8735632" y="2314533"/>
            <a:ext cx="2579126" cy="1450758"/>
          </a:xfrm>
          <a:prstGeom prst="rect">
            <a:avLst/>
          </a:prstGeom>
          <a:noFill/>
          <a:ln>
            <a:solidFill>
              <a:schemeClr val="tx1"/>
            </a:solidFill>
          </a:ln>
        </p:spPr>
      </p:pic>
      <p:pic>
        <p:nvPicPr>
          <p:cNvPr id="4" name="Picture 3">
            <a:extLst>
              <a:ext uri="{FF2B5EF4-FFF2-40B4-BE49-F238E27FC236}">
                <a16:creationId xmlns:a16="http://schemas.microsoft.com/office/drawing/2014/main" id="{600C4E40-C1B7-418F-E5BD-B0A5654EC84F}"/>
              </a:ext>
            </a:extLst>
          </p:cNvPr>
          <p:cNvPicPr>
            <a:picLocks noChangeAspect="1"/>
          </p:cNvPicPr>
          <p:nvPr/>
        </p:nvPicPr>
        <p:blipFill>
          <a:blip r:embed="rId5"/>
          <a:stretch>
            <a:fillRect/>
          </a:stretch>
        </p:blipFill>
        <p:spPr>
          <a:xfrm>
            <a:off x="9749575" y="141310"/>
            <a:ext cx="1419741" cy="1596050"/>
          </a:xfrm>
          <a:prstGeom prst="rect">
            <a:avLst/>
          </a:prstGeom>
        </p:spPr>
      </p:pic>
      <p:sp>
        <p:nvSpPr>
          <p:cNvPr id="5" name="Title 6">
            <a:extLst>
              <a:ext uri="{FF2B5EF4-FFF2-40B4-BE49-F238E27FC236}">
                <a16:creationId xmlns:a16="http://schemas.microsoft.com/office/drawing/2014/main" id="{C75B498B-8FF6-CF4F-3D59-EBB7E70EC560}"/>
              </a:ext>
            </a:extLst>
          </p:cNvPr>
          <p:cNvSpPr txBox="1">
            <a:spLocks/>
          </p:cNvSpPr>
          <p:nvPr/>
        </p:nvSpPr>
        <p:spPr>
          <a:xfrm>
            <a:off x="6088436" y="5114462"/>
            <a:ext cx="5226322" cy="782489"/>
          </a:xfrm>
          <a:prstGeom prst="rect">
            <a:avLst/>
          </a:prstGeom>
          <a:ln>
            <a:solidFill>
              <a:schemeClr val="tx1"/>
            </a:solidFill>
          </a:ln>
        </p:spPr>
        <p:txBody>
          <a:bodyPr rtlCol="0" anchor="ctr">
            <a:normAutofit fontScale="92500"/>
          </a:bodyPr>
          <a:lst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a:lstStyle>
          <a:p>
            <a:pPr algn="ctr"/>
            <a:r>
              <a:rPr lang="en-GB" cap="none" dirty="0">
                <a:latin typeface="Corbel Light" panose="020B0303020204020204" pitchFamily="34" charset="0"/>
              </a:rPr>
              <a:t>Social prescribing nature?</a:t>
            </a:r>
          </a:p>
        </p:txBody>
      </p:sp>
      <p:graphicFrame>
        <p:nvGraphicFramePr>
          <p:cNvPr id="13" name="Content Placeholder 9">
            <a:extLst>
              <a:ext uri="{FF2B5EF4-FFF2-40B4-BE49-F238E27FC236}">
                <a16:creationId xmlns:a16="http://schemas.microsoft.com/office/drawing/2014/main" id="{D1A585ED-6650-E9C8-62B5-20DA86DD702B}"/>
              </a:ext>
            </a:extLst>
          </p:cNvPr>
          <p:cNvGraphicFramePr/>
          <p:nvPr>
            <p:extLst>
              <p:ext uri="{D42A27DB-BD31-4B8C-83A1-F6EECF244321}">
                <p14:modId xmlns:p14="http://schemas.microsoft.com/office/powerpoint/2010/main" val="936494842"/>
              </p:ext>
            </p:extLst>
          </p:nvPr>
        </p:nvGraphicFramePr>
        <p:xfrm>
          <a:off x="1097280" y="1876926"/>
          <a:ext cx="4777678" cy="449981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6" name="Rectangle: Rounded Corners 5">
            <a:extLst>
              <a:ext uri="{FF2B5EF4-FFF2-40B4-BE49-F238E27FC236}">
                <a16:creationId xmlns:a16="http://schemas.microsoft.com/office/drawing/2014/main" id="{42339863-1535-FA45-74AB-27943E04BB79}"/>
              </a:ext>
            </a:extLst>
          </p:cNvPr>
          <p:cNvSpPr/>
          <p:nvPr/>
        </p:nvSpPr>
        <p:spPr>
          <a:xfrm>
            <a:off x="6088436" y="3838088"/>
            <a:ext cx="5226322" cy="1276374"/>
          </a:xfrm>
          <a:prstGeom prst="roundRect">
            <a:avLst>
              <a:gd name="adj" fmla="val 0"/>
            </a:avLst>
          </a:prstGeom>
          <a:solidFill>
            <a:schemeClr val="accent6">
              <a:lumMod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GB" sz="2400" dirty="0"/>
              <a:t>Spending time in nature is associated with physical fitness, learning and attention, wellbeing &amp; mental health. </a:t>
            </a:r>
            <a:endParaRPr lang="en-US" sz="2400" dirty="0"/>
          </a:p>
        </p:txBody>
      </p:sp>
    </p:spTree>
    <p:extLst>
      <p:ext uri="{BB962C8B-B14F-4D97-AF65-F5344CB8AC3E}">
        <p14:creationId xmlns:p14="http://schemas.microsoft.com/office/powerpoint/2010/main" val="1633438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7C75A-5F74-262C-1F9C-48F4BEB83D72}"/>
              </a:ext>
            </a:extLst>
          </p:cNvPr>
          <p:cNvSpPr>
            <a:spLocks noGrp="1"/>
          </p:cNvSpPr>
          <p:nvPr>
            <p:ph type="ctrTitle"/>
          </p:nvPr>
        </p:nvSpPr>
        <p:spPr>
          <a:xfrm>
            <a:off x="685799" y="998621"/>
            <a:ext cx="3962166" cy="5005137"/>
          </a:xfrm>
        </p:spPr>
        <p:txBody>
          <a:bodyPr anchor="ctr">
            <a:noAutofit/>
          </a:bodyPr>
          <a:lstStyle/>
          <a:p>
            <a:r>
              <a:rPr lang="en-GB" sz="2800" cap="none" dirty="0">
                <a:latin typeface="Corbel Light" panose="020B0303020204020204" pitchFamily="34" charset="0"/>
              </a:rPr>
              <a:t>Reports indicate that 90% of UK population is in urban environments and that children growing up in urban environments are less likely to enjoy the natural environment, have less contact with green areas and native wildlife.</a:t>
            </a:r>
          </a:p>
        </p:txBody>
      </p:sp>
      <p:pic>
        <p:nvPicPr>
          <p:cNvPr id="6" name="Picture Placeholder 5" descr="A street with a large building in the background&#10;&#10;Description automatically generated">
            <a:extLst>
              <a:ext uri="{FF2B5EF4-FFF2-40B4-BE49-F238E27FC236}">
                <a16:creationId xmlns:a16="http://schemas.microsoft.com/office/drawing/2014/main" id="{3E453675-1C76-3FCE-DC56-71BA5BD4D6AA}"/>
              </a:ext>
            </a:extLst>
          </p:cNvPr>
          <p:cNvPicPr>
            <a:picLocks noGrp="1" noChangeAspect="1"/>
          </p:cNvPicPr>
          <p:nvPr>
            <p:ph type="pic" sz="quarter" idx="13"/>
          </p:nvPr>
        </p:nvPicPr>
        <p:blipFill>
          <a:blip r:embed="rId2"/>
          <a:srcRect l="10000" r="10000"/>
          <a:stretch>
            <a:fillRect/>
          </a:stretch>
        </p:blipFill>
        <p:spPr/>
      </p:pic>
    </p:spTree>
    <p:extLst>
      <p:ext uri="{BB962C8B-B14F-4D97-AF65-F5344CB8AC3E}">
        <p14:creationId xmlns:p14="http://schemas.microsoft.com/office/powerpoint/2010/main" val="1226014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sz="quarter" idx="4294967295"/>
          </p:nvPr>
        </p:nvSpPr>
        <p:spPr>
          <a:xfrm>
            <a:off x="4028986" y="4295274"/>
            <a:ext cx="7866656" cy="2172054"/>
          </a:xfrm>
        </p:spPr>
        <p:txBody>
          <a:bodyPr>
            <a:normAutofit/>
          </a:bodyPr>
          <a:lstStyle/>
          <a:p>
            <a:pPr lvl="1">
              <a:spcBef>
                <a:spcPts val="1200"/>
              </a:spcBef>
            </a:pPr>
            <a:r>
              <a:rPr lang="en-GB" sz="2000" dirty="0"/>
              <a:t>Mood, wellbeing, and connection to nature; improvements in particular for those </a:t>
            </a:r>
            <a:r>
              <a:rPr lang="en-GB" sz="2000" u="sng" dirty="0"/>
              <a:t>initially low </a:t>
            </a:r>
            <a:r>
              <a:rPr lang="en-GB" sz="2000" dirty="0"/>
              <a:t>in connection to nature (Harvey et al., 2020)</a:t>
            </a:r>
          </a:p>
          <a:p>
            <a:pPr lvl="1">
              <a:spcBef>
                <a:spcPts val="1200"/>
              </a:spcBef>
            </a:pPr>
            <a:r>
              <a:rPr lang="en-GB" sz="2000" dirty="0"/>
              <a:t>Perceptions of biodiversity, which is associated with improvements in wellbeing (especially when perceived greater trees and fewer insects than existed over time) and resilience (when perceived greater number of invertebrates and animals over time; Montgomery et al., 2022).</a:t>
            </a:r>
          </a:p>
        </p:txBody>
      </p:sp>
      <p:pic>
        <p:nvPicPr>
          <p:cNvPr id="12" name="Content Placeholder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500188" y="1500186"/>
            <a:ext cx="6858001" cy="3857626"/>
          </a:xfrm>
          <a:prstGeom prst="rect">
            <a:avLst/>
          </a:prstGeom>
        </p:spPr>
      </p:pic>
      <p:graphicFrame>
        <p:nvGraphicFramePr>
          <p:cNvPr id="14" name="Content Placeholder 9">
            <a:extLst>
              <a:ext uri="{FF2B5EF4-FFF2-40B4-BE49-F238E27FC236}">
                <a16:creationId xmlns:a16="http://schemas.microsoft.com/office/drawing/2014/main" id="{73503A4E-D7AE-2997-AC84-60461951359C}"/>
              </a:ext>
            </a:extLst>
          </p:cNvPr>
          <p:cNvGraphicFramePr/>
          <p:nvPr>
            <p:extLst>
              <p:ext uri="{D42A27DB-BD31-4B8C-83A1-F6EECF244321}">
                <p14:modId xmlns:p14="http://schemas.microsoft.com/office/powerpoint/2010/main" val="2263568778"/>
              </p:ext>
            </p:extLst>
          </p:nvPr>
        </p:nvGraphicFramePr>
        <p:xfrm>
          <a:off x="4109699" y="1029480"/>
          <a:ext cx="7866656" cy="315865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Title 8"/>
          <p:cNvSpPr>
            <a:spLocks noGrp="1"/>
          </p:cNvSpPr>
          <p:nvPr>
            <p:ph type="title" idx="4294967295"/>
          </p:nvPr>
        </p:nvSpPr>
        <p:spPr>
          <a:xfrm>
            <a:off x="3857626" y="0"/>
            <a:ext cx="7115174" cy="922337"/>
          </a:xfrm>
        </p:spPr>
        <p:txBody>
          <a:bodyPr/>
          <a:lstStyle/>
          <a:p>
            <a:r>
              <a:rPr lang="en-GB" dirty="0"/>
              <a:t>Past work has shown us … </a:t>
            </a:r>
          </a:p>
        </p:txBody>
      </p:sp>
    </p:spTree>
    <p:extLst>
      <p:ext uri="{BB962C8B-B14F-4D97-AF65-F5344CB8AC3E}">
        <p14:creationId xmlns:p14="http://schemas.microsoft.com/office/powerpoint/2010/main" val="507262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799" t="3429" r="12201" b="10942"/>
          <a:stretch/>
        </p:blipFill>
        <p:spPr>
          <a:xfrm>
            <a:off x="0" y="-369591"/>
            <a:ext cx="12165740" cy="7227591"/>
          </a:xfrm>
          <a:prstGeom prst="rect">
            <a:avLst/>
          </a:prstGeom>
          <a:noFill/>
        </p:spPr>
      </p:pic>
      <p:sp>
        <p:nvSpPr>
          <p:cNvPr id="2" name="Title 1"/>
          <p:cNvSpPr>
            <a:spLocks noGrp="1"/>
          </p:cNvSpPr>
          <p:nvPr>
            <p:ph type="ctrTitle"/>
          </p:nvPr>
        </p:nvSpPr>
        <p:spPr>
          <a:xfrm>
            <a:off x="148676" y="3746071"/>
            <a:ext cx="9669482" cy="2877450"/>
          </a:xfrm>
        </p:spPr>
        <p:txBody>
          <a:bodyPr>
            <a:noAutofit/>
          </a:bodyPr>
          <a:lstStyle/>
          <a:p>
            <a:pPr algn="l"/>
            <a:r>
              <a:rPr lang="en-GB" dirty="0">
                <a:solidFill>
                  <a:schemeClr val="bg1"/>
                </a:solidFill>
              </a:rPr>
              <a:t>Research Collaboration</a:t>
            </a:r>
          </a:p>
        </p:txBody>
      </p:sp>
      <p:sp>
        <p:nvSpPr>
          <p:cNvPr id="7" name="Content Placeholder 2">
            <a:extLst>
              <a:ext uri="{FF2B5EF4-FFF2-40B4-BE49-F238E27FC236}">
                <a16:creationId xmlns:a16="http://schemas.microsoft.com/office/drawing/2014/main" id="{34B79287-4859-32D8-8568-A9768109D79D}"/>
              </a:ext>
            </a:extLst>
          </p:cNvPr>
          <p:cNvSpPr txBox="1">
            <a:spLocks/>
          </p:cNvSpPr>
          <p:nvPr/>
        </p:nvSpPr>
        <p:spPr>
          <a:xfrm>
            <a:off x="7126248" y="2825777"/>
            <a:ext cx="4811729" cy="2228994"/>
          </a:xfrm>
          <a:prstGeom prst="rect">
            <a:avLst/>
          </a:prstGeom>
          <a:solidFill>
            <a:schemeClr val="bg1"/>
          </a:solidFill>
        </p:spPr>
        <p:txBody>
          <a:bodyPr vert="horz" lIns="112542" tIns="56271" rIns="112542" bIns="56271" rtlCol="0" anchor="ctr">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buClr>
                <a:srgbClr val="99CB38"/>
              </a:buClr>
              <a:defRPr/>
            </a:pPr>
            <a:r>
              <a:rPr lang="en-GB" sz="2800" cap="none" spc="0" dirty="0">
                <a:solidFill>
                  <a:srgbClr val="455F51"/>
                </a:solidFill>
                <a:latin typeface="Calibri Light" panose="020F0302020204030204"/>
              </a:rPr>
              <a:t>Exploring role of engaging in biodiverse landscapes on connectedness to nature, mental health and wellbeing</a:t>
            </a:r>
          </a:p>
        </p:txBody>
      </p:sp>
      <p:grpSp>
        <p:nvGrpSpPr>
          <p:cNvPr id="14" name="Group 13">
            <a:extLst>
              <a:ext uri="{FF2B5EF4-FFF2-40B4-BE49-F238E27FC236}">
                <a16:creationId xmlns:a16="http://schemas.microsoft.com/office/drawing/2014/main" id="{9A6A58B5-E037-0FE1-B189-56486BA1B041}"/>
              </a:ext>
            </a:extLst>
          </p:cNvPr>
          <p:cNvGrpSpPr/>
          <p:nvPr/>
        </p:nvGrpSpPr>
        <p:grpSpPr>
          <a:xfrm>
            <a:off x="7126248" y="280114"/>
            <a:ext cx="4811729" cy="2228996"/>
            <a:chOff x="7856620" y="361664"/>
            <a:chExt cx="3909530" cy="1811059"/>
          </a:xfrm>
        </p:grpSpPr>
        <p:sp>
          <p:nvSpPr>
            <p:cNvPr id="12" name="Rectangle 11">
              <a:extLst>
                <a:ext uri="{FF2B5EF4-FFF2-40B4-BE49-F238E27FC236}">
                  <a16:creationId xmlns:a16="http://schemas.microsoft.com/office/drawing/2014/main" id="{76BF824D-763C-3A54-B2C2-FDE6F415F533}"/>
                </a:ext>
              </a:extLst>
            </p:cNvPr>
            <p:cNvSpPr/>
            <p:nvPr/>
          </p:nvSpPr>
          <p:spPr>
            <a:xfrm>
              <a:off x="7856620" y="361664"/>
              <a:ext cx="3909530" cy="181105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62722">
                <a:defRPr/>
              </a:pPr>
              <a:endParaRPr lang="en-GB" sz="2215">
                <a:solidFill>
                  <a:prstClr val="white"/>
                </a:solidFill>
                <a:latin typeface="Calibri" panose="020F0502020204030204"/>
              </a:endParaRPr>
            </a:p>
          </p:txBody>
        </p:sp>
        <p:pic>
          <p:nvPicPr>
            <p:cNvPr id="10" name="Picture 9" descr="A black and white logo&#10;&#10;Description automatically generated">
              <a:extLst>
                <a:ext uri="{FF2B5EF4-FFF2-40B4-BE49-F238E27FC236}">
                  <a16:creationId xmlns:a16="http://schemas.microsoft.com/office/drawing/2014/main" id="{22AB12C5-32FA-279F-8B16-7F572CF76CB0}"/>
                </a:ext>
              </a:extLst>
            </p:cNvPr>
            <p:cNvPicPr>
              <a:picLocks noChangeAspect="1"/>
            </p:cNvPicPr>
            <p:nvPr/>
          </p:nvPicPr>
          <p:blipFill>
            <a:blip r:embed="rId4"/>
            <a:stretch>
              <a:fillRect/>
            </a:stretch>
          </p:blipFill>
          <p:spPr>
            <a:xfrm>
              <a:off x="8011541" y="575297"/>
              <a:ext cx="3599688" cy="1383792"/>
            </a:xfrm>
            <a:prstGeom prst="rect">
              <a:avLst/>
            </a:prstGeom>
          </p:spPr>
        </p:pic>
      </p:grpSp>
    </p:spTree>
    <p:extLst>
      <p:ext uri="{BB962C8B-B14F-4D97-AF65-F5344CB8AC3E}">
        <p14:creationId xmlns:p14="http://schemas.microsoft.com/office/powerpoint/2010/main" val="15461795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6DC7197F-3C63-CEA8-50A6-9A749ED72CD6}"/>
              </a:ext>
            </a:extLst>
          </p:cNvPr>
          <p:cNvPicPr>
            <a:picLocks noGrp="1" noChangeAspect="1"/>
          </p:cNvPicPr>
          <p:nvPr>
            <p:ph type="pic" sz="quarter" idx="4294967295"/>
          </p:nvPr>
        </p:nvPicPr>
        <p:blipFill rotWithShape="1">
          <a:blip r:embed="rId2"/>
          <a:srcRect l="8830" t="6391" r="31901" b="27645"/>
          <a:stretch/>
        </p:blipFill>
        <p:spPr>
          <a:xfrm>
            <a:off x="-26988" y="-790576"/>
            <a:ext cx="12218988" cy="7648575"/>
          </a:xfrm>
          <a:prstGeom prst="rect">
            <a:avLst/>
          </a:prstGeom>
          <a:noFill/>
        </p:spPr>
      </p:pic>
      <p:sp>
        <p:nvSpPr>
          <p:cNvPr id="14" name="Title 2">
            <a:extLst>
              <a:ext uri="{FF2B5EF4-FFF2-40B4-BE49-F238E27FC236}">
                <a16:creationId xmlns:a16="http://schemas.microsoft.com/office/drawing/2014/main" id="{D362C4B2-EC09-DB18-70C7-A337327D6444}"/>
              </a:ext>
            </a:extLst>
          </p:cNvPr>
          <p:cNvSpPr>
            <a:spLocks noGrp="1"/>
          </p:cNvSpPr>
          <p:nvPr>
            <p:ph type="title" idx="4294967295"/>
          </p:nvPr>
        </p:nvSpPr>
        <p:spPr>
          <a:xfrm>
            <a:off x="177006" y="5019425"/>
            <a:ext cx="11837987" cy="2058987"/>
          </a:xfrm>
        </p:spPr>
        <p:txBody>
          <a:bodyPr vert="horz" lIns="112542" tIns="56271" rIns="112542" bIns="56271" rtlCol="0" anchor="ctr">
            <a:noAutofit/>
          </a:bodyPr>
          <a:lstStyle/>
          <a:p>
            <a:pPr algn="ctr"/>
            <a:r>
              <a:rPr lang="en-US" sz="4431" dirty="0">
                <a:solidFill>
                  <a:srgbClr val="FFFFFF"/>
                </a:solidFill>
                <a:effectLst>
                  <a:outerShdw blurRad="38100" dist="38100" dir="2700000" algn="tl">
                    <a:srgbClr val="000000">
                      <a:alpha val="43137"/>
                    </a:srgbClr>
                  </a:outerShdw>
                </a:effectLst>
              </a:rPr>
              <a:t>Nature Connectedness describes an individual’s sense of their relationship with the natural world.</a:t>
            </a:r>
          </a:p>
        </p:txBody>
      </p:sp>
    </p:spTree>
    <p:extLst>
      <p:ext uri="{BB962C8B-B14F-4D97-AF65-F5344CB8AC3E}">
        <p14:creationId xmlns:p14="http://schemas.microsoft.com/office/powerpoint/2010/main" val="34406968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A4EA1AC-E3EF-5E9D-41B5-5F5E3D04AABF}"/>
              </a:ext>
            </a:extLst>
          </p:cNvPr>
          <p:cNvSpPr>
            <a:spLocks noGrp="1"/>
          </p:cNvSpPr>
          <p:nvPr>
            <p:ph type="body" sz="quarter" idx="12"/>
          </p:nvPr>
        </p:nvSpPr>
        <p:spPr>
          <a:xfrm>
            <a:off x="337622" y="49070"/>
            <a:ext cx="11242902" cy="1123937"/>
          </a:xfrm>
        </p:spPr>
        <p:txBody>
          <a:bodyPr anchor="ctr"/>
          <a:lstStyle/>
          <a:p>
            <a:r>
              <a:rPr lang="en-GB" sz="3939" dirty="0"/>
              <a:t>Environment you spend time in may matter… </a:t>
            </a:r>
          </a:p>
        </p:txBody>
      </p:sp>
      <p:pic>
        <p:nvPicPr>
          <p:cNvPr id="5" name="Picture Placeholder 48">
            <a:extLst>
              <a:ext uri="{FF2B5EF4-FFF2-40B4-BE49-F238E27FC236}">
                <a16:creationId xmlns:a16="http://schemas.microsoft.com/office/drawing/2014/main" id="{64455332-46FC-B972-C23F-C34F44F9CB7E}"/>
              </a:ext>
            </a:extLst>
          </p:cNvPr>
          <p:cNvPicPr>
            <a:picLocks noChangeAspect="1"/>
          </p:cNvPicPr>
          <p:nvPr/>
        </p:nvPicPr>
        <p:blipFill>
          <a:blip r:embed="rId3"/>
          <a:srcRect l="11236" r="11236"/>
          <a:stretch>
            <a:fillRect/>
          </a:stretch>
        </p:blipFill>
        <p:spPr>
          <a:xfrm rot="5400000">
            <a:off x="-86770" y="2002183"/>
            <a:ext cx="4407805" cy="3198066"/>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p:spPr>
      </p:pic>
      <p:pic>
        <p:nvPicPr>
          <p:cNvPr id="6" name="Picture Placeholder 53">
            <a:extLst>
              <a:ext uri="{FF2B5EF4-FFF2-40B4-BE49-F238E27FC236}">
                <a16:creationId xmlns:a16="http://schemas.microsoft.com/office/drawing/2014/main" id="{3AAC6D6D-BC60-CF0B-258F-63F30054E8CF}"/>
              </a:ext>
            </a:extLst>
          </p:cNvPr>
          <p:cNvPicPr>
            <a:picLocks noChangeAspect="1"/>
          </p:cNvPicPr>
          <p:nvPr/>
        </p:nvPicPr>
        <p:blipFill>
          <a:blip r:embed="rId4"/>
          <a:srcRect t="11211" b="11211"/>
          <a:stretch>
            <a:fillRect/>
          </a:stretch>
        </p:blipFill>
        <p:spPr>
          <a:xfrm>
            <a:off x="4488248" y="1396717"/>
            <a:ext cx="3198067" cy="4408400"/>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p:spPr>
      </p:pic>
      <p:pic>
        <p:nvPicPr>
          <p:cNvPr id="7" name="Picture 6">
            <a:extLst>
              <a:ext uri="{FF2B5EF4-FFF2-40B4-BE49-F238E27FC236}">
                <a16:creationId xmlns:a16="http://schemas.microsoft.com/office/drawing/2014/main" id="{C1F697A1-278F-0021-1065-F6C4A87A2905}"/>
              </a:ext>
            </a:extLst>
          </p:cNvPr>
          <p:cNvPicPr>
            <a:picLocks noChangeAspect="1"/>
          </p:cNvPicPr>
          <p:nvPr/>
        </p:nvPicPr>
        <p:blipFill>
          <a:blip r:embed="rId5"/>
          <a:stretch>
            <a:fillRect/>
          </a:stretch>
        </p:blipFill>
        <p:spPr>
          <a:xfrm>
            <a:off x="8458394" y="1383631"/>
            <a:ext cx="3198066" cy="4421488"/>
          </a:xfrm>
          <a:prstGeom prst="rect">
            <a:avLst/>
          </a:prstGeom>
        </p:spPr>
      </p:pic>
      <p:sp>
        <p:nvSpPr>
          <p:cNvPr id="8" name="TextBox 7">
            <a:extLst>
              <a:ext uri="{FF2B5EF4-FFF2-40B4-BE49-F238E27FC236}">
                <a16:creationId xmlns:a16="http://schemas.microsoft.com/office/drawing/2014/main" id="{683B5E32-C01D-EFC9-7DE3-5D4468ED3576}"/>
              </a:ext>
            </a:extLst>
          </p:cNvPr>
          <p:cNvSpPr txBox="1"/>
          <p:nvPr/>
        </p:nvSpPr>
        <p:spPr>
          <a:xfrm>
            <a:off x="25079" y="5910701"/>
            <a:ext cx="4201551" cy="850105"/>
          </a:xfrm>
          <a:prstGeom prst="rect">
            <a:avLst/>
          </a:prstGeom>
          <a:noFill/>
        </p:spPr>
        <p:txBody>
          <a:bodyPr wrap="square" rtlCol="0">
            <a:spAutoFit/>
          </a:bodyPr>
          <a:lstStyle/>
          <a:p>
            <a:pPr algn="ctr" rtl="0"/>
            <a:r>
              <a:rPr lang="en-GB" sz="2462" dirty="0">
                <a:latin typeface="Franklin Gothic Demi" charset="0"/>
                <a:ea typeface="Franklin Gothic Demi" charset="0"/>
                <a:cs typeface="Franklin Gothic Demi" charset="0"/>
              </a:rPr>
              <a:t>WETLANDS </a:t>
            </a:r>
          </a:p>
          <a:p>
            <a:pPr algn="ctr" rtl="0"/>
            <a:r>
              <a:rPr lang="en-GB" sz="2462" dirty="0">
                <a:latin typeface="Franklin Gothic Demi" charset="0"/>
                <a:ea typeface="Franklin Gothic Demi" charset="0"/>
                <a:cs typeface="Franklin Gothic Demi" charset="0"/>
              </a:rPr>
              <a:t>Wetlands Boardwalk</a:t>
            </a:r>
          </a:p>
        </p:txBody>
      </p:sp>
      <p:sp>
        <p:nvSpPr>
          <p:cNvPr id="9" name="TextBox 8">
            <a:extLst>
              <a:ext uri="{FF2B5EF4-FFF2-40B4-BE49-F238E27FC236}">
                <a16:creationId xmlns:a16="http://schemas.microsoft.com/office/drawing/2014/main" id="{377788EB-2C42-DD6A-2762-4A1395E99819}"/>
              </a:ext>
            </a:extLst>
          </p:cNvPr>
          <p:cNvSpPr txBox="1"/>
          <p:nvPr/>
        </p:nvSpPr>
        <p:spPr>
          <a:xfrm>
            <a:off x="3995225" y="5910701"/>
            <a:ext cx="4201551" cy="850105"/>
          </a:xfrm>
          <a:prstGeom prst="rect">
            <a:avLst/>
          </a:prstGeom>
          <a:noFill/>
        </p:spPr>
        <p:txBody>
          <a:bodyPr wrap="square" rtlCol="0">
            <a:spAutoFit/>
          </a:bodyPr>
          <a:lstStyle/>
          <a:p>
            <a:pPr algn="ctr" rtl="0"/>
            <a:r>
              <a:rPr lang="en-GB" sz="2462" dirty="0">
                <a:latin typeface="Franklin Gothic Demi" charset="0"/>
                <a:ea typeface="Franklin Gothic Demi" charset="0"/>
                <a:cs typeface="Franklin Gothic Demi" charset="0"/>
              </a:rPr>
              <a:t>WOODLANDS</a:t>
            </a:r>
          </a:p>
          <a:p>
            <a:pPr algn="ctr" rtl="0"/>
            <a:r>
              <a:rPr lang="en-GB" sz="2462" dirty="0">
                <a:latin typeface="Franklin Gothic Demi" charset="0"/>
                <a:ea typeface="Franklin Gothic Demi" charset="0"/>
                <a:cs typeface="Franklin Gothic Demi" charset="0"/>
              </a:rPr>
              <a:t>Pearcelands Wood</a:t>
            </a:r>
          </a:p>
        </p:txBody>
      </p:sp>
      <p:sp>
        <p:nvSpPr>
          <p:cNvPr id="10" name="TextBox 9">
            <a:extLst>
              <a:ext uri="{FF2B5EF4-FFF2-40B4-BE49-F238E27FC236}">
                <a16:creationId xmlns:a16="http://schemas.microsoft.com/office/drawing/2014/main" id="{329FF987-B1BE-2D3D-7F00-860B57D7CC32}"/>
              </a:ext>
            </a:extLst>
          </p:cNvPr>
          <p:cNvSpPr txBox="1"/>
          <p:nvPr/>
        </p:nvSpPr>
        <p:spPr>
          <a:xfrm>
            <a:off x="7965372" y="5910701"/>
            <a:ext cx="4201549" cy="850105"/>
          </a:xfrm>
          <a:prstGeom prst="rect">
            <a:avLst/>
          </a:prstGeom>
          <a:noFill/>
        </p:spPr>
        <p:txBody>
          <a:bodyPr wrap="square" rtlCol="0">
            <a:spAutoFit/>
          </a:bodyPr>
          <a:lstStyle/>
          <a:p>
            <a:pPr algn="ctr" rtl="0"/>
            <a:r>
              <a:rPr lang="en-GB" sz="2462" dirty="0">
                <a:latin typeface="Franklin Gothic Demi" charset="0"/>
                <a:ea typeface="Franklin Gothic Demi" charset="0"/>
                <a:cs typeface="Franklin Gothic Demi" charset="0"/>
              </a:rPr>
              <a:t>MEADOW</a:t>
            </a:r>
          </a:p>
          <a:p>
            <a:pPr algn="ctr" rtl="0"/>
            <a:r>
              <a:rPr lang="en-GB" sz="2462" dirty="0" err="1">
                <a:latin typeface="Franklin Gothic Demi" charset="0"/>
                <a:ea typeface="Franklin Gothic Demi" charset="0"/>
                <a:cs typeface="Franklin Gothic Demi" charset="0"/>
              </a:rPr>
              <a:t>Corination</a:t>
            </a:r>
            <a:r>
              <a:rPr lang="en-GB" sz="2462" dirty="0">
                <a:latin typeface="Franklin Gothic Demi" charset="0"/>
                <a:ea typeface="Franklin Gothic Demi" charset="0"/>
                <a:cs typeface="Franklin Gothic Demi" charset="0"/>
              </a:rPr>
              <a:t> Meadow</a:t>
            </a:r>
          </a:p>
        </p:txBody>
      </p:sp>
    </p:spTree>
    <p:extLst>
      <p:ext uri="{BB962C8B-B14F-4D97-AF65-F5344CB8AC3E}">
        <p14:creationId xmlns:p14="http://schemas.microsoft.com/office/powerpoint/2010/main" val="35891902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0A3C2A-3604-75AE-C6D4-1CD81D712795}"/>
              </a:ext>
            </a:extLst>
          </p:cNvPr>
          <p:cNvSpPr>
            <a:spLocks noGrp="1"/>
          </p:cNvSpPr>
          <p:nvPr>
            <p:ph type="title"/>
          </p:nvPr>
        </p:nvSpPr>
        <p:spPr>
          <a:xfrm>
            <a:off x="81993" y="-168465"/>
            <a:ext cx="13135206" cy="1029910"/>
          </a:xfrm>
        </p:spPr>
        <p:txBody>
          <a:bodyPr>
            <a:noAutofit/>
          </a:bodyPr>
          <a:lstStyle/>
          <a:p>
            <a:r>
              <a:rPr lang="en-GB" sz="4000" dirty="0"/>
              <a:t>Outdoor engagement: Reports from 599 young people</a:t>
            </a:r>
          </a:p>
        </p:txBody>
      </p:sp>
      <p:graphicFrame>
        <p:nvGraphicFramePr>
          <p:cNvPr id="5" name="Content Placeholder 4">
            <a:extLst>
              <a:ext uri="{FF2B5EF4-FFF2-40B4-BE49-F238E27FC236}">
                <a16:creationId xmlns:a16="http://schemas.microsoft.com/office/drawing/2014/main" id="{B7317884-61B4-0630-0C5E-63E228319A4D}"/>
              </a:ext>
            </a:extLst>
          </p:cNvPr>
          <p:cNvGraphicFramePr>
            <a:graphicFrameLocks noGrp="1"/>
          </p:cNvGraphicFramePr>
          <p:nvPr>
            <p:ph idx="1"/>
            <p:extLst>
              <p:ext uri="{D42A27DB-BD31-4B8C-83A1-F6EECF244321}">
                <p14:modId xmlns:p14="http://schemas.microsoft.com/office/powerpoint/2010/main" val="3651171071"/>
              </p:ext>
            </p:extLst>
          </p:nvPr>
        </p:nvGraphicFramePr>
        <p:xfrm>
          <a:off x="154185" y="849413"/>
          <a:ext cx="11850624" cy="5513724"/>
        </p:xfrm>
        <a:graphic>
          <a:graphicData uri="http://schemas.openxmlformats.org/drawingml/2006/table">
            <a:tbl>
              <a:tblPr firstRow="1" firstCol="1" bandRow="1">
                <a:tableStyleId>{0660B408-B3CF-4A94-85FC-2B1E0A45F4A2}</a:tableStyleId>
              </a:tblPr>
              <a:tblGrid>
                <a:gridCol w="812283">
                  <a:extLst>
                    <a:ext uri="{9D8B030D-6E8A-4147-A177-3AD203B41FA5}">
                      <a16:colId xmlns:a16="http://schemas.microsoft.com/office/drawing/2014/main" val="1694695595"/>
                    </a:ext>
                  </a:extLst>
                </a:gridCol>
                <a:gridCol w="3137926">
                  <a:extLst>
                    <a:ext uri="{9D8B030D-6E8A-4147-A177-3AD203B41FA5}">
                      <a16:colId xmlns:a16="http://schemas.microsoft.com/office/drawing/2014/main" val="3333752833"/>
                    </a:ext>
                  </a:extLst>
                </a:gridCol>
                <a:gridCol w="749426">
                  <a:extLst>
                    <a:ext uri="{9D8B030D-6E8A-4147-A177-3AD203B41FA5}">
                      <a16:colId xmlns:a16="http://schemas.microsoft.com/office/drawing/2014/main" val="3752635262"/>
                    </a:ext>
                  </a:extLst>
                </a:gridCol>
                <a:gridCol w="3200782">
                  <a:extLst>
                    <a:ext uri="{9D8B030D-6E8A-4147-A177-3AD203B41FA5}">
                      <a16:colId xmlns:a16="http://schemas.microsoft.com/office/drawing/2014/main" val="1970415923"/>
                    </a:ext>
                  </a:extLst>
                </a:gridCol>
                <a:gridCol w="831621">
                  <a:extLst>
                    <a:ext uri="{9D8B030D-6E8A-4147-A177-3AD203B41FA5}">
                      <a16:colId xmlns:a16="http://schemas.microsoft.com/office/drawing/2014/main" val="3097467904"/>
                    </a:ext>
                  </a:extLst>
                </a:gridCol>
                <a:gridCol w="3118586">
                  <a:extLst>
                    <a:ext uri="{9D8B030D-6E8A-4147-A177-3AD203B41FA5}">
                      <a16:colId xmlns:a16="http://schemas.microsoft.com/office/drawing/2014/main" val="3472103392"/>
                    </a:ext>
                  </a:extLst>
                </a:gridCol>
              </a:tblGrid>
              <a:tr h="1112112">
                <a:tc gridSpan="2">
                  <a:txBody>
                    <a:bodyPr/>
                    <a:lstStyle/>
                    <a:p>
                      <a:pPr marL="0" marR="0">
                        <a:lnSpc>
                          <a:spcPct val="115000"/>
                        </a:lnSpc>
                        <a:spcBef>
                          <a:spcPts val="0"/>
                        </a:spcBef>
                        <a:spcAft>
                          <a:spcPts val="0"/>
                        </a:spcAft>
                      </a:pPr>
                      <a:r>
                        <a:rPr lang="en-GB" sz="2200" dirty="0">
                          <a:effectLst/>
                        </a:rPr>
                        <a:t>Percent reporting frequency of spending time playing outdoors</a:t>
                      </a:r>
                      <a:endParaRPr lang="en-GB" sz="2200" dirty="0">
                        <a:effectLst/>
                        <a:latin typeface="Calibri" panose="020F0502020204030204" pitchFamily="34" charset="0"/>
                        <a:ea typeface="SimSun" panose="02010600030101010101" pitchFamily="2" charset="-122"/>
                        <a:cs typeface="Times New Roman" panose="02020603050405020304" pitchFamily="18" charset="0"/>
                      </a:endParaRPr>
                    </a:p>
                  </a:txBody>
                  <a:tcPr marL="84406" marR="84406" marT="0" marB="0"/>
                </a:tc>
                <a:tc hMerge="1">
                  <a:txBody>
                    <a:bodyPr/>
                    <a:lstStyle/>
                    <a:p>
                      <a:endParaRPr lang="en-GB"/>
                    </a:p>
                  </a:txBody>
                  <a:tcPr/>
                </a:tc>
                <a:tc gridSpan="2">
                  <a:txBody>
                    <a:bodyPr/>
                    <a:lstStyle/>
                    <a:p>
                      <a:pPr marL="0" marR="0">
                        <a:lnSpc>
                          <a:spcPct val="115000"/>
                        </a:lnSpc>
                        <a:spcBef>
                          <a:spcPts val="0"/>
                        </a:spcBef>
                        <a:spcAft>
                          <a:spcPts val="0"/>
                        </a:spcAft>
                      </a:pPr>
                      <a:r>
                        <a:rPr lang="en-GB" sz="2200" dirty="0">
                          <a:effectLst/>
                        </a:rPr>
                        <a:t>Percent reporting frequency of visiting parks</a:t>
                      </a:r>
                      <a:endParaRPr lang="en-GB" sz="2200" dirty="0">
                        <a:effectLst/>
                        <a:latin typeface="Calibri" panose="020F0502020204030204" pitchFamily="34" charset="0"/>
                        <a:ea typeface="SimSun" panose="02010600030101010101" pitchFamily="2" charset="-122"/>
                        <a:cs typeface="Times New Roman" panose="02020603050405020304" pitchFamily="18" charset="0"/>
                      </a:endParaRPr>
                    </a:p>
                  </a:txBody>
                  <a:tcPr marL="84406" marR="84406" marT="0" marB="0"/>
                </a:tc>
                <a:tc hMerge="1">
                  <a:txBody>
                    <a:bodyPr/>
                    <a:lstStyle/>
                    <a:p>
                      <a:endParaRPr lang="en-GB"/>
                    </a:p>
                  </a:txBody>
                  <a:tcPr/>
                </a:tc>
                <a:tc gridSpan="2">
                  <a:txBody>
                    <a:bodyPr/>
                    <a:lstStyle/>
                    <a:p>
                      <a:pPr marL="0" marR="0">
                        <a:lnSpc>
                          <a:spcPct val="115000"/>
                        </a:lnSpc>
                        <a:spcBef>
                          <a:spcPts val="0"/>
                        </a:spcBef>
                        <a:spcAft>
                          <a:spcPts val="0"/>
                        </a:spcAft>
                      </a:pPr>
                      <a:r>
                        <a:rPr lang="en-GB" sz="2200" dirty="0">
                          <a:effectLst/>
                        </a:rPr>
                        <a:t>Percent reporting levels of satisfaction with amount of time spent outdoors.</a:t>
                      </a:r>
                      <a:endParaRPr lang="en-GB" sz="2200" dirty="0">
                        <a:effectLst/>
                        <a:latin typeface="Calibri" panose="020F0502020204030204" pitchFamily="34" charset="0"/>
                        <a:ea typeface="SimSun" panose="02010600030101010101" pitchFamily="2" charset="-122"/>
                        <a:cs typeface="Times New Roman" panose="02020603050405020304" pitchFamily="18" charset="0"/>
                      </a:endParaRPr>
                    </a:p>
                  </a:txBody>
                  <a:tcPr marL="84406" marR="84406" marT="0" marB="0"/>
                </a:tc>
                <a:tc hMerge="1">
                  <a:txBody>
                    <a:bodyPr/>
                    <a:lstStyle/>
                    <a:p>
                      <a:endParaRPr lang="en-GB"/>
                    </a:p>
                  </a:txBody>
                  <a:tcPr/>
                </a:tc>
                <a:extLst>
                  <a:ext uri="{0D108BD9-81ED-4DB2-BD59-A6C34878D82A}">
                    <a16:rowId xmlns:a16="http://schemas.microsoft.com/office/drawing/2014/main" val="4216930976"/>
                  </a:ext>
                </a:extLst>
              </a:tr>
              <a:tr h="734001">
                <a:tc>
                  <a:txBody>
                    <a:bodyPr/>
                    <a:lstStyle/>
                    <a:p>
                      <a:pPr marL="0" marR="0" algn="r">
                        <a:lnSpc>
                          <a:spcPct val="115000"/>
                        </a:lnSpc>
                        <a:spcBef>
                          <a:spcPts val="0"/>
                        </a:spcBef>
                        <a:spcAft>
                          <a:spcPts val="0"/>
                        </a:spcAft>
                      </a:pPr>
                      <a:r>
                        <a:rPr lang="en-GB" sz="2200" b="0" dirty="0">
                          <a:effectLst/>
                        </a:rPr>
                        <a:t>30%</a:t>
                      </a:r>
                      <a:endParaRPr lang="en-GB" sz="2200" b="0" dirty="0">
                        <a:effectLst/>
                        <a:latin typeface="Calibri" panose="020F0502020204030204" pitchFamily="34" charset="0"/>
                        <a:ea typeface="SimSun" panose="02010600030101010101" pitchFamily="2" charset="-122"/>
                        <a:cs typeface="Times New Roman" panose="02020603050405020304" pitchFamily="18" charset="0"/>
                      </a:endParaRPr>
                    </a:p>
                  </a:txBody>
                  <a:tcPr marL="84406" marR="84406" marT="0" marB="0"/>
                </a:tc>
                <a:tc>
                  <a:txBody>
                    <a:bodyPr/>
                    <a:lstStyle/>
                    <a:p>
                      <a:pPr marL="0" marR="0">
                        <a:lnSpc>
                          <a:spcPct val="115000"/>
                        </a:lnSpc>
                        <a:spcBef>
                          <a:spcPts val="0"/>
                        </a:spcBef>
                        <a:spcAft>
                          <a:spcPts val="0"/>
                        </a:spcAft>
                      </a:pPr>
                      <a:r>
                        <a:rPr lang="en-GB" sz="2200" dirty="0">
                          <a:effectLst/>
                        </a:rPr>
                        <a:t>Every day</a:t>
                      </a:r>
                      <a:endParaRPr lang="en-GB" sz="2200" dirty="0">
                        <a:effectLst/>
                        <a:latin typeface="Calibri" panose="020F0502020204030204" pitchFamily="34" charset="0"/>
                        <a:ea typeface="SimSun" panose="02010600030101010101" pitchFamily="2" charset="-122"/>
                        <a:cs typeface="Times New Roman" panose="02020603050405020304" pitchFamily="18" charset="0"/>
                      </a:endParaRPr>
                    </a:p>
                  </a:txBody>
                  <a:tcPr marL="84406" marR="84406" marT="0" marB="0"/>
                </a:tc>
                <a:tc>
                  <a:txBody>
                    <a:bodyPr/>
                    <a:lstStyle/>
                    <a:p>
                      <a:pPr marL="0" marR="0" algn="r">
                        <a:lnSpc>
                          <a:spcPct val="115000"/>
                        </a:lnSpc>
                        <a:spcBef>
                          <a:spcPts val="0"/>
                        </a:spcBef>
                        <a:spcAft>
                          <a:spcPts val="0"/>
                        </a:spcAft>
                      </a:pPr>
                      <a:r>
                        <a:rPr lang="en-GB" sz="2200">
                          <a:effectLst/>
                        </a:rPr>
                        <a:t>9%</a:t>
                      </a:r>
                      <a:endParaRPr lang="en-GB" sz="2200">
                        <a:effectLst/>
                        <a:latin typeface="Calibri" panose="020F0502020204030204" pitchFamily="34" charset="0"/>
                        <a:ea typeface="SimSun" panose="02010600030101010101" pitchFamily="2" charset="-122"/>
                        <a:cs typeface="Times New Roman" panose="02020603050405020304" pitchFamily="18" charset="0"/>
                      </a:endParaRPr>
                    </a:p>
                  </a:txBody>
                  <a:tcPr marL="84406" marR="84406" marT="0" marB="0"/>
                </a:tc>
                <a:tc>
                  <a:txBody>
                    <a:bodyPr/>
                    <a:lstStyle/>
                    <a:p>
                      <a:pPr marL="0" marR="0">
                        <a:lnSpc>
                          <a:spcPct val="115000"/>
                        </a:lnSpc>
                        <a:spcBef>
                          <a:spcPts val="0"/>
                        </a:spcBef>
                        <a:spcAft>
                          <a:spcPts val="0"/>
                        </a:spcAft>
                      </a:pPr>
                      <a:r>
                        <a:rPr lang="en-GB" sz="2200" dirty="0">
                          <a:effectLst/>
                        </a:rPr>
                        <a:t>Every day</a:t>
                      </a:r>
                      <a:endParaRPr lang="en-GB" sz="2200" dirty="0">
                        <a:effectLst/>
                        <a:latin typeface="Calibri" panose="020F0502020204030204" pitchFamily="34" charset="0"/>
                        <a:ea typeface="SimSun" panose="02010600030101010101" pitchFamily="2" charset="-122"/>
                        <a:cs typeface="Times New Roman" panose="02020603050405020304" pitchFamily="18" charset="0"/>
                      </a:endParaRPr>
                    </a:p>
                  </a:txBody>
                  <a:tcPr marL="84406" marR="84406" marT="0" marB="0"/>
                </a:tc>
                <a:tc>
                  <a:txBody>
                    <a:bodyPr/>
                    <a:lstStyle/>
                    <a:p>
                      <a:pPr marL="0" marR="0" algn="r">
                        <a:lnSpc>
                          <a:spcPct val="115000"/>
                        </a:lnSpc>
                        <a:spcBef>
                          <a:spcPts val="0"/>
                        </a:spcBef>
                        <a:spcAft>
                          <a:spcPts val="0"/>
                        </a:spcAft>
                      </a:pPr>
                      <a:r>
                        <a:rPr lang="en-GB" sz="2200">
                          <a:effectLst/>
                        </a:rPr>
                        <a:t>28%</a:t>
                      </a:r>
                      <a:endParaRPr lang="en-GB" sz="2200">
                        <a:effectLst/>
                        <a:latin typeface="Calibri" panose="020F0502020204030204" pitchFamily="34" charset="0"/>
                        <a:ea typeface="SimSun" panose="02010600030101010101" pitchFamily="2" charset="-122"/>
                        <a:cs typeface="Times New Roman" panose="02020603050405020304" pitchFamily="18" charset="0"/>
                      </a:endParaRPr>
                    </a:p>
                  </a:txBody>
                  <a:tcPr marL="84406" marR="84406" marT="0" marB="0"/>
                </a:tc>
                <a:tc>
                  <a:txBody>
                    <a:bodyPr/>
                    <a:lstStyle/>
                    <a:p>
                      <a:pPr marL="0" marR="0">
                        <a:lnSpc>
                          <a:spcPct val="115000"/>
                        </a:lnSpc>
                        <a:spcBef>
                          <a:spcPts val="0"/>
                        </a:spcBef>
                        <a:spcAft>
                          <a:spcPts val="0"/>
                        </a:spcAft>
                      </a:pPr>
                      <a:r>
                        <a:rPr lang="en-GB" sz="2200">
                          <a:effectLst/>
                        </a:rPr>
                        <a:t>Would like to spend a lot more time outdoors</a:t>
                      </a:r>
                      <a:endParaRPr lang="en-GB" sz="2200">
                        <a:effectLst/>
                        <a:latin typeface="Calibri" panose="020F0502020204030204" pitchFamily="34" charset="0"/>
                        <a:ea typeface="SimSun" panose="02010600030101010101" pitchFamily="2" charset="-122"/>
                        <a:cs typeface="Times New Roman" panose="02020603050405020304" pitchFamily="18" charset="0"/>
                      </a:endParaRPr>
                    </a:p>
                  </a:txBody>
                  <a:tcPr marL="84406" marR="84406" marT="0" marB="0"/>
                </a:tc>
                <a:extLst>
                  <a:ext uri="{0D108BD9-81ED-4DB2-BD59-A6C34878D82A}">
                    <a16:rowId xmlns:a16="http://schemas.microsoft.com/office/drawing/2014/main" val="4021446731"/>
                  </a:ext>
                </a:extLst>
              </a:tr>
              <a:tr h="734001">
                <a:tc>
                  <a:txBody>
                    <a:bodyPr/>
                    <a:lstStyle/>
                    <a:p>
                      <a:pPr marL="0" marR="0" algn="r">
                        <a:lnSpc>
                          <a:spcPct val="115000"/>
                        </a:lnSpc>
                        <a:spcBef>
                          <a:spcPts val="0"/>
                        </a:spcBef>
                        <a:spcAft>
                          <a:spcPts val="0"/>
                        </a:spcAft>
                      </a:pPr>
                      <a:r>
                        <a:rPr lang="en-GB" sz="2200" b="0">
                          <a:effectLst/>
                        </a:rPr>
                        <a:t>29%</a:t>
                      </a:r>
                      <a:endParaRPr lang="en-GB" sz="2200" b="0">
                        <a:effectLst/>
                        <a:latin typeface="Calibri" panose="020F0502020204030204" pitchFamily="34" charset="0"/>
                        <a:ea typeface="SimSun" panose="02010600030101010101" pitchFamily="2" charset="-122"/>
                        <a:cs typeface="Times New Roman" panose="02020603050405020304" pitchFamily="18" charset="0"/>
                      </a:endParaRPr>
                    </a:p>
                  </a:txBody>
                  <a:tcPr marL="84406" marR="84406" marT="0" marB="0"/>
                </a:tc>
                <a:tc>
                  <a:txBody>
                    <a:bodyPr/>
                    <a:lstStyle/>
                    <a:p>
                      <a:pPr marL="0" marR="0">
                        <a:lnSpc>
                          <a:spcPct val="115000"/>
                        </a:lnSpc>
                        <a:spcBef>
                          <a:spcPts val="0"/>
                        </a:spcBef>
                        <a:spcAft>
                          <a:spcPts val="0"/>
                        </a:spcAft>
                      </a:pPr>
                      <a:r>
                        <a:rPr lang="en-GB" sz="2200">
                          <a:effectLst/>
                        </a:rPr>
                        <a:t>Most days</a:t>
                      </a:r>
                    </a:p>
                    <a:p>
                      <a:pPr marL="0" marR="0">
                        <a:lnSpc>
                          <a:spcPct val="115000"/>
                        </a:lnSpc>
                        <a:spcBef>
                          <a:spcPts val="0"/>
                        </a:spcBef>
                        <a:spcAft>
                          <a:spcPts val="0"/>
                        </a:spcAft>
                      </a:pPr>
                      <a:r>
                        <a:rPr lang="en-GB" sz="2200">
                          <a:effectLst/>
                        </a:rPr>
                        <a:t>(4-6 days per week)</a:t>
                      </a:r>
                      <a:endParaRPr lang="en-GB" sz="2200">
                        <a:effectLst/>
                        <a:latin typeface="Calibri" panose="020F0502020204030204" pitchFamily="34" charset="0"/>
                        <a:ea typeface="SimSun" panose="02010600030101010101" pitchFamily="2" charset="-122"/>
                        <a:cs typeface="Times New Roman" panose="02020603050405020304" pitchFamily="18" charset="0"/>
                      </a:endParaRPr>
                    </a:p>
                  </a:txBody>
                  <a:tcPr marL="84406" marR="84406" marT="0" marB="0"/>
                </a:tc>
                <a:tc>
                  <a:txBody>
                    <a:bodyPr/>
                    <a:lstStyle/>
                    <a:p>
                      <a:pPr marL="0" marR="0" algn="r">
                        <a:lnSpc>
                          <a:spcPct val="115000"/>
                        </a:lnSpc>
                        <a:spcBef>
                          <a:spcPts val="0"/>
                        </a:spcBef>
                        <a:spcAft>
                          <a:spcPts val="0"/>
                        </a:spcAft>
                      </a:pPr>
                      <a:r>
                        <a:rPr lang="en-GB" sz="2200">
                          <a:effectLst/>
                        </a:rPr>
                        <a:t>16%</a:t>
                      </a:r>
                      <a:endParaRPr lang="en-GB" sz="2200">
                        <a:effectLst/>
                        <a:latin typeface="Calibri" panose="020F0502020204030204" pitchFamily="34" charset="0"/>
                        <a:ea typeface="SimSun" panose="02010600030101010101" pitchFamily="2" charset="-122"/>
                        <a:cs typeface="Times New Roman" panose="02020603050405020304" pitchFamily="18" charset="0"/>
                      </a:endParaRPr>
                    </a:p>
                  </a:txBody>
                  <a:tcPr marL="84406" marR="84406" marT="0" marB="0"/>
                </a:tc>
                <a:tc>
                  <a:txBody>
                    <a:bodyPr/>
                    <a:lstStyle/>
                    <a:p>
                      <a:pPr marL="0" marR="0">
                        <a:lnSpc>
                          <a:spcPct val="115000"/>
                        </a:lnSpc>
                        <a:spcBef>
                          <a:spcPts val="0"/>
                        </a:spcBef>
                        <a:spcAft>
                          <a:spcPts val="0"/>
                        </a:spcAft>
                      </a:pPr>
                      <a:r>
                        <a:rPr lang="en-GB" sz="2200" dirty="0">
                          <a:effectLst/>
                        </a:rPr>
                        <a:t>Most days</a:t>
                      </a:r>
                    </a:p>
                    <a:p>
                      <a:pPr marL="0" marR="0">
                        <a:lnSpc>
                          <a:spcPct val="115000"/>
                        </a:lnSpc>
                        <a:spcBef>
                          <a:spcPts val="0"/>
                        </a:spcBef>
                        <a:spcAft>
                          <a:spcPts val="0"/>
                        </a:spcAft>
                      </a:pPr>
                      <a:r>
                        <a:rPr lang="en-GB" sz="2200" dirty="0">
                          <a:effectLst/>
                        </a:rPr>
                        <a:t>(4-6 days per week)</a:t>
                      </a:r>
                      <a:endParaRPr lang="en-GB" sz="2200" dirty="0">
                        <a:effectLst/>
                        <a:latin typeface="Calibri" panose="020F0502020204030204" pitchFamily="34" charset="0"/>
                        <a:ea typeface="SimSun" panose="02010600030101010101" pitchFamily="2" charset="-122"/>
                        <a:cs typeface="Times New Roman" panose="02020603050405020304" pitchFamily="18" charset="0"/>
                      </a:endParaRPr>
                    </a:p>
                  </a:txBody>
                  <a:tcPr marL="84406" marR="84406" marT="0" marB="0"/>
                </a:tc>
                <a:tc>
                  <a:txBody>
                    <a:bodyPr/>
                    <a:lstStyle/>
                    <a:p>
                      <a:pPr marL="0" marR="0" algn="r">
                        <a:lnSpc>
                          <a:spcPct val="115000"/>
                        </a:lnSpc>
                        <a:spcBef>
                          <a:spcPts val="0"/>
                        </a:spcBef>
                        <a:spcAft>
                          <a:spcPts val="0"/>
                        </a:spcAft>
                      </a:pPr>
                      <a:r>
                        <a:rPr lang="en-GB" sz="2200">
                          <a:effectLst/>
                        </a:rPr>
                        <a:t>24%</a:t>
                      </a:r>
                      <a:endParaRPr lang="en-GB" sz="2200">
                        <a:effectLst/>
                        <a:latin typeface="Calibri" panose="020F0502020204030204" pitchFamily="34" charset="0"/>
                        <a:ea typeface="SimSun" panose="02010600030101010101" pitchFamily="2" charset="-122"/>
                        <a:cs typeface="Times New Roman" panose="02020603050405020304" pitchFamily="18" charset="0"/>
                      </a:endParaRPr>
                    </a:p>
                  </a:txBody>
                  <a:tcPr marL="84406" marR="84406" marT="0" marB="0"/>
                </a:tc>
                <a:tc>
                  <a:txBody>
                    <a:bodyPr/>
                    <a:lstStyle/>
                    <a:p>
                      <a:pPr marL="0" marR="0">
                        <a:lnSpc>
                          <a:spcPct val="115000"/>
                        </a:lnSpc>
                        <a:spcBef>
                          <a:spcPts val="0"/>
                        </a:spcBef>
                        <a:spcAft>
                          <a:spcPts val="0"/>
                        </a:spcAft>
                      </a:pPr>
                      <a:r>
                        <a:rPr lang="en-GB" sz="2200" dirty="0">
                          <a:effectLst/>
                        </a:rPr>
                        <a:t>Would like to spend more time outdoors</a:t>
                      </a:r>
                      <a:endParaRPr lang="en-GB" sz="2200" dirty="0">
                        <a:effectLst/>
                        <a:latin typeface="Calibri" panose="020F0502020204030204" pitchFamily="34" charset="0"/>
                        <a:ea typeface="SimSun" panose="02010600030101010101" pitchFamily="2" charset="-122"/>
                        <a:cs typeface="Times New Roman" panose="02020603050405020304" pitchFamily="18" charset="0"/>
                      </a:endParaRPr>
                    </a:p>
                  </a:txBody>
                  <a:tcPr marL="84406" marR="84406" marT="0" marB="0"/>
                </a:tc>
                <a:extLst>
                  <a:ext uri="{0D108BD9-81ED-4DB2-BD59-A6C34878D82A}">
                    <a16:rowId xmlns:a16="http://schemas.microsoft.com/office/drawing/2014/main" val="960475500"/>
                  </a:ext>
                </a:extLst>
              </a:tr>
              <a:tr h="734001">
                <a:tc>
                  <a:txBody>
                    <a:bodyPr/>
                    <a:lstStyle/>
                    <a:p>
                      <a:pPr marL="0" marR="0" algn="r">
                        <a:lnSpc>
                          <a:spcPct val="115000"/>
                        </a:lnSpc>
                        <a:spcBef>
                          <a:spcPts val="0"/>
                        </a:spcBef>
                        <a:spcAft>
                          <a:spcPts val="0"/>
                        </a:spcAft>
                      </a:pPr>
                      <a:r>
                        <a:rPr lang="en-GB" sz="2200" b="0">
                          <a:effectLst/>
                        </a:rPr>
                        <a:t>26%</a:t>
                      </a:r>
                      <a:endParaRPr lang="en-GB" sz="2200" b="0">
                        <a:effectLst/>
                        <a:latin typeface="Calibri" panose="020F0502020204030204" pitchFamily="34" charset="0"/>
                        <a:ea typeface="SimSun" panose="02010600030101010101" pitchFamily="2" charset="-122"/>
                        <a:cs typeface="Times New Roman" panose="02020603050405020304" pitchFamily="18" charset="0"/>
                      </a:endParaRPr>
                    </a:p>
                  </a:txBody>
                  <a:tcPr marL="84406" marR="84406" marT="0" marB="0"/>
                </a:tc>
                <a:tc>
                  <a:txBody>
                    <a:bodyPr/>
                    <a:lstStyle/>
                    <a:p>
                      <a:pPr marL="0" marR="0">
                        <a:lnSpc>
                          <a:spcPct val="115000"/>
                        </a:lnSpc>
                        <a:spcBef>
                          <a:spcPts val="0"/>
                        </a:spcBef>
                        <a:spcAft>
                          <a:spcPts val="0"/>
                        </a:spcAft>
                      </a:pPr>
                      <a:r>
                        <a:rPr lang="en-GB" sz="2200">
                          <a:effectLst/>
                        </a:rPr>
                        <a:t>Some days</a:t>
                      </a:r>
                    </a:p>
                    <a:p>
                      <a:pPr marL="0" marR="0">
                        <a:lnSpc>
                          <a:spcPct val="115000"/>
                        </a:lnSpc>
                        <a:spcBef>
                          <a:spcPts val="0"/>
                        </a:spcBef>
                        <a:spcAft>
                          <a:spcPts val="0"/>
                        </a:spcAft>
                      </a:pPr>
                      <a:r>
                        <a:rPr lang="en-GB" sz="2200">
                          <a:effectLst/>
                        </a:rPr>
                        <a:t>(2-3 days per week)</a:t>
                      </a:r>
                      <a:endParaRPr lang="en-GB" sz="2200">
                        <a:effectLst/>
                        <a:latin typeface="Calibri" panose="020F0502020204030204" pitchFamily="34" charset="0"/>
                        <a:ea typeface="SimSun" panose="02010600030101010101" pitchFamily="2" charset="-122"/>
                        <a:cs typeface="Times New Roman" panose="02020603050405020304" pitchFamily="18" charset="0"/>
                      </a:endParaRPr>
                    </a:p>
                  </a:txBody>
                  <a:tcPr marL="84406" marR="84406" marT="0" marB="0"/>
                </a:tc>
                <a:tc>
                  <a:txBody>
                    <a:bodyPr/>
                    <a:lstStyle/>
                    <a:p>
                      <a:pPr marL="0" marR="0" algn="r">
                        <a:lnSpc>
                          <a:spcPct val="115000"/>
                        </a:lnSpc>
                        <a:spcBef>
                          <a:spcPts val="0"/>
                        </a:spcBef>
                        <a:spcAft>
                          <a:spcPts val="0"/>
                        </a:spcAft>
                      </a:pPr>
                      <a:r>
                        <a:rPr lang="en-GB" sz="2200">
                          <a:effectLst/>
                        </a:rPr>
                        <a:t>29%</a:t>
                      </a:r>
                      <a:endParaRPr lang="en-GB" sz="2200">
                        <a:effectLst/>
                        <a:latin typeface="Calibri" panose="020F0502020204030204" pitchFamily="34" charset="0"/>
                        <a:ea typeface="SimSun" panose="02010600030101010101" pitchFamily="2" charset="-122"/>
                        <a:cs typeface="Times New Roman" panose="02020603050405020304" pitchFamily="18" charset="0"/>
                      </a:endParaRPr>
                    </a:p>
                  </a:txBody>
                  <a:tcPr marL="84406" marR="84406" marT="0" marB="0"/>
                </a:tc>
                <a:tc>
                  <a:txBody>
                    <a:bodyPr/>
                    <a:lstStyle/>
                    <a:p>
                      <a:pPr marL="0" marR="0">
                        <a:lnSpc>
                          <a:spcPct val="115000"/>
                        </a:lnSpc>
                        <a:spcBef>
                          <a:spcPts val="0"/>
                        </a:spcBef>
                        <a:spcAft>
                          <a:spcPts val="0"/>
                        </a:spcAft>
                      </a:pPr>
                      <a:r>
                        <a:rPr lang="en-GB" sz="2200">
                          <a:effectLst/>
                        </a:rPr>
                        <a:t>Some days</a:t>
                      </a:r>
                    </a:p>
                    <a:p>
                      <a:pPr marL="0" marR="0">
                        <a:lnSpc>
                          <a:spcPct val="115000"/>
                        </a:lnSpc>
                        <a:spcBef>
                          <a:spcPts val="0"/>
                        </a:spcBef>
                        <a:spcAft>
                          <a:spcPts val="0"/>
                        </a:spcAft>
                      </a:pPr>
                      <a:r>
                        <a:rPr lang="en-GB" sz="2200">
                          <a:effectLst/>
                        </a:rPr>
                        <a:t>(2-3 days per week)</a:t>
                      </a:r>
                      <a:endParaRPr lang="en-GB" sz="2200">
                        <a:effectLst/>
                        <a:latin typeface="Calibri" panose="020F0502020204030204" pitchFamily="34" charset="0"/>
                        <a:ea typeface="SimSun" panose="02010600030101010101" pitchFamily="2" charset="-122"/>
                        <a:cs typeface="Times New Roman" panose="02020603050405020304" pitchFamily="18" charset="0"/>
                      </a:endParaRPr>
                    </a:p>
                  </a:txBody>
                  <a:tcPr marL="84406" marR="84406" marT="0" marB="0"/>
                </a:tc>
                <a:tc>
                  <a:txBody>
                    <a:bodyPr/>
                    <a:lstStyle/>
                    <a:p>
                      <a:pPr marL="0" marR="0" algn="r">
                        <a:lnSpc>
                          <a:spcPct val="115000"/>
                        </a:lnSpc>
                        <a:spcBef>
                          <a:spcPts val="0"/>
                        </a:spcBef>
                        <a:spcAft>
                          <a:spcPts val="0"/>
                        </a:spcAft>
                      </a:pPr>
                      <a:r>
                        <a:rPr lang="en-GB" sz="2200">
                          <a:effectLst/>
                        </a:rPr>
                        <a:t>43%</a:t>
                      </a:r>
                      <a:endParaRPr lang="en-GB" sz="2200">
                        <a:effectLst/>
                        <a:latin typeface="Calibri" panose="020F0502020204030204" pitchFamily="34" charset="0"/>
                        <a:ea typeface="SimSun" panose="02010600030101010101" pitchFamily="2" charset="-122"/>
                        <a:cs typeface="Times New Roman" panose="02020603050405020304" pitchFamily="18" charset="0"/>
                      </a:endParaRPr>
                    </a:p>
                  </a:txBody>
                  <a:tcPr marL="84406" marR="84406" marT="0" marB="0"/>
                </a:tc>
                <a:tc>
                  <a:txBody>
                    <a:bodyPr/>
                    <a:lstStyle/>
                    <a:p>
                      <a:pPr marL="0" marR="0">
                        <a:lnSpc>
                          <a:spcPct val="115000"/>
                        </a:lnSpc>
                        <a:spcBef>
                          <a:spcPts val="0"/>
                        </a:spcBef>
                        <a:spcAft>
                          <a:spcPts val="0"/>
                        </a:spcAft>
                      </a:pPr>
                      <a:r>
                        <a:rPr lang="en-GB" sz="2200">
                          <a:effectLst/>
                        </a:rPr>
                        <a:t>Spends the perfect amount of time outdoors</a:t>
                      </a:r>
                      <a:endParaRPr lang="en-GB" sz="2200">
                        <a:effectLst/>
                        <a:latin typeface="Calibri" panose="020F0502020204030204" pitchFamily="34" charset="0"/>
                        <a:ea typeface="SimSun" panose="02010600030101010101" pitchFamily="2" charset="-122"/>
                        <a:cs typeface="Times New Roman" panose="02020603050405020304" pitchFamily="18" charset="0"/>
                      </a:endParaRPr>
                    </a:p>
                  </a:txBody>
                  <a:tcPr marL="84406" marR="84406" marT="0" marB="0"/>
                </a:tc>
                <a:extLst>
                  <a:ext uri="{0D108BD9-81ED-4DB2-BD59-A6C34878D82A}">
                    <a16:rowId xmlns:a16="http://schemas.microsoft.com/office/drawing/2014/main" val="1160882285"/>
                  </a:ext>
                </a:extLst>
              </a:tr>
              <a:tr h="734001">
                <a:tc>
                  <a:txBody>
                    <a:bodyPr/>
                    <a:lstStyle/>
                    <a:p>
                      <a:pPr marL="0" marR="0" algn="r">
                        <a:lnSpc>
                          <a:spcPct val="115000"/>
                        </a:lnSpc>
                        <a:spcBef>
                          <a:spcPts val="0"/>
                        </a:spcBef>
                        <a:spcAft>
                          <a:spcPts val="0"/>
                        </a:spcAft>
                      </a:pPr>
                      <a:r>
                        <a:rPr lang="en-GB" sz="2200" b="0">
                          <a:effectLst/>
                        </a:rPr>
                        <a:t>8%</a:t>
                      </a:r>
                      <a:endParaRPr lang="en-GB" sz="2200" b="0">
                        <a:effectLst/>
                        <a:latin typeface="Calibri" panose="020F0502020204030204" pitchFamily="34" charset="0"/>
                        <a:ea typeface="SimSun" panose="02010600030101010101" pitchFamily="2" charset="-122"/>
                        <a:cs typeface="Times New Roman" panose="02020603050405020304" pitchFamily="18" charset="0"/>
                      </a:endParaRPr>
                    </a:p>
                  </a:txBody>
                  <a:tcPr marL="84406" marR="84406" marT="0" marB="0"/>
                </a:tc>
                <a:tc>
                  <a:txBody>
                    <a:bodyPr/>
                    <a:lstStyle/>
                    <a:p>
                      <a:pPr marL="0" marR="0">
                        <a:lnSpc>
                          <a:spcPct val="115000"/>
                        </a:lnSpc>
                        <a:spcBef>
                          <a:spcPts val="0"/>
                        </a:spcBef>
                        <a:spcAft>
                          <a:spcPts val="0"/>
                        </a:spcAft>
                      </a:pPr>
                      <a:r>
                        <a:rPr lang="en-GB" sz="2200">
                          <a:effectLst/>
                        </a:rPr>
                        <a:t>Not very often</a:t>
                      </a:r>
                    </a:p>
                    <a:p>
                      <a:pPr marL="0" marR="0">
                        <a:lnSpc>
                          <a:spcPct val="115000"/>
                        </a:lnSpc>
                        <a:spcBef>
                          <a:spcPts val="0"/>
                        </a:spcBef>
                        <a:spcAft>
                          <a:spcPts val="0"/>
                        </a:spcAft>
                      </a:pPr>
                      <a:r>
                        <a:rPr lang="en-GB" sz="2200">
                          <a:effectLst/>
                        </a:rPr>
                        <a:t>(1 day per week)</a:t>
                      </a:r>
                      <a:endParaRPr lang="en-GB" sz="2200">
                        <a:effectLst/>
                        <a:latin typeface="Calibri" panose="020F0502020204030204" pitchFamily="34" charset="0"/>
                        <a:ea typeface="SimSun" panose="02010600030101010101" pitchFamily="2" charset="-122"/>
                        <a:cs typeface="Times New Roman" panose="02020603050405020304" pitchFamily="18" charset="0"/>
                      </a:endParaRPr>
                    </a:p>
                  </a:txBody>
                  <a:tcPr marL="84406" marR="84406" marT="0" marB="0"/>
                </a:tc>
                <a:tc>
                  <a:txBody>
                    <a:bodyPr/>
                    <a:lstStyle/>
                    <a:p>
                      <a:pPr marL="0" marR="0" algn="r">
                        <a:lnSpc>
                          <a:spcPct val="115000"/>
                        </a:lnSpc>
                        <a:spcBef>
                          <a:spcPts val="0"/>
                        </a:spcBef>
                        <a:spcAft>
                          <a:spcPts val="0"/>
                        </a:spcAft>
                      </a:pPr>
                      <a:r>
                        <a:rPr lang="en-GB" sz="2200">
                          <a:effectLst/>
                        </a:rPr>
                        <a:t>21%</a:t>
                      </a:r>
                      <a:endParaRPr lang="en-GB" sz="2200">
                        <a:effectLst/>
                        <a:latin typeface="Calibri" panose="020F0502020204030204" pitchFamily="34" charset="0"/>
                        <a:ea typeface="SimSun" panose="02010600030101010101" pitchFamily="2" charset="-122"/>
                        <a:cs typeface="Times New Roman" panose="02020603050405020304" pitchFamily="18" charset="0"/>
                      </a:endParaRPr>
                    </a:p>
                  </a:txBody>
                  <a:tcPr marL="84406" marR="84406" marT="0" marB="0"/>
                </a:tc>
                <a:tc>
                  <a:txBody>
                    <a:bodyPr/>
                    <a:lstStyle/>
                    <a:p>
                      <a:pPr marL="0" marR="0">
                        <a:lnSpc>
                          <a:spcPct val="115000"/>
                        </a:lnSpc>
                        <a:spcBef>
                          <a:spcPts val="0"/>
                        </a:spcBef>
                        <a:spcAft>
                          <a:spcPts val="0"/>
                        </a:spcAft>
                      </a:pPr>
                      <a:r>
                        <a:rPr lang="en-GB" sz="2200">
                          <a:effectLst/>
                        </a:rPr>
                        <a:t>Not very often</a:t>
                      </a:r>
                    </a:p>
                    <a:p>
                      <a:pPr marL="0" marR="0">
                        <a:lnSpc>
                          <a:spcPct val="115000"/>
                        </a:lnSpc>
                        <a:spcBef>
                          <a:spcPts val="0"/>
                        </a:spcBef>
                        <a:spcAft>
                          <a:spcPts val="0"/>
                        </a:spcAft>
                      </a:pPr>
                      <a:r>
                        <a:rPr lang="en-GB" sz="2200">
                          <a:effectLst/>
                        </a:rPr>
                        <a:t>(1 day per week)</a:t>
                      </a:r>
                      <a:endParaRPr lang="en-GB" sz="2200">
                        <a:effectLst/>
                        <a:latin typeface="Calibri" panose="020F0502020204030204" pitchFamily="34" charset="0"/>
                        <a:ea typeface="SimSun" panose="02010600030101010101" pitchFamily="2" charset="-122"/>
                        <a:cs typeface="Times New Roman" panose="02020603050405020304" pitchFamily="18" charset="0"/>
                      </a:endParaRPr>
                    </a:p>
                  </a:txBody>
                  <a:tcPr marL="84406" marR="84406" marT="0" marB="0"/>
                </a:tc>
                <a:tc>
                  <a:txBody>
                    <a:bodyPr/>
                    <a:lstStyle/>
                    <a:p>
                      <a:pPr marL="0" marR="0" algn="r">
                        <a:lnSpc>
                          <a:spcPct val="115000"/>
                        </a:lnSpc>
                        <a:spcBef>
                          <a:spcPts val="0"/>
                        </a:spcBef>
                        <a:spcAft>
                          <a:spcPts val="0"/>
                        </a:spcAft>
                      </a:pPr>
                      <a:r>
                        <a:rPr lang="en-GB" sz="2200">
                          <a:effectLst/>
                        </a:rPr>
                        <a:t>3%</a:t>
                      </a:r>
                      <a:endParaRPr lang="en-GB" sz="2200">
                        <a:effectLst/>
                        <a:latin typeface="Calibri" panose="020F0502020204030204" pitchFamily="34" charset="0"/>
                        <a:ea typeface="SimSun" panose="02010600030101010101" pitchFamily="2" charset="-122"/>
                        <a:cs typeface="Times New Roman" panose="02020603050405020304" pitchFamily="18" charset="0"/>
                      </a:endParaRPr>
                    </a:p>
                  </a:txBody>
                  <a:tcPr marL="84406" marR="84406" marT="0" marB="0"/>
                </a:tc>
                <a:tc>
                  <a:txBody>
                    <a:bodyPr/>
                    <a:lstStyle/>
                    <a:p>
                      <a:pPr marL="0" marR="0">
                        <a:lnSpc>
                          <a:spcPct val="115000"/>
                        </a:lnSpc>
                        <a:spcBef>
                          <a:spcPts val="0"/>
                        </a:spcBef>
                        <a:spcAft>
                          <a:spcPts val="0"/>
                        </a:spcAft>
                      </a:pPr>
                      <a:r>
                        <a:rPr lang="en-GB" sz="2200">
                          <a:effectLst/>
                        </a:rPr>
                        <a:t>Would like to spend less time outdoors</a:t>
                      </a:r>
                      <a:endParaRPr lang="en-GB" sz="2200">
                        <a:effectLst/>
                        <a:latin typeface="Calibri" panose="020F0502020204030204" pitchFamily="34" charset="0"/>
                        <a:ea typeface="SimSun" panose="02010600030101010101" pitchFamily="2" charset="-122"/>
                        <a:cs typeface="Times New Roman" panose="02020603050405020304" pitchFamily="18" charset="0"/>
                      </a:endParaRPr>
                    </a:p>
                  </a:txBody>
                  <a:tcPr marL="84406" marR="84406" marT="0" marB="0"/>
                </a:tc>
                <a:extLst>
                  <a:ext uri="{0D108BD9-81ED-4DB2-BD59-A6C34878D82A}">
                    <a16:rowId xmlns:a16="http://schemas.microsoft.com/office/drawing/2014/main" val="290365562"/>
                  </a:ext>
                </a:extLst>
              </a:tr>
              <a:tr h="734001">
                <a:tc>
                  <a:txBody>
                    <a:bodyPr/>
                    <a:lstStyle/>
                    <a:p>
                      <a:pPr marL="0" marR="0" algn="r">
                        <a:lnSpc>
                          <a:spcPct val="115000"/>
                        </a:lnSpc>
                        <a:spcBef>
                          <a:spcPts val="0"/>
                        </a:spcBef>
                        <a:spcAft>
                          <a:spcPts val="0"/>
                        </a:spcAft>
                      </a:pPr>
                      <a:r>
                        <a:rPr lang="en-GB" sz="2200" b="0">
                          <a:effectLst/>
                        </a:rPr>
                        <a:t>5%</a:t>
                      </a:r>
                      <a:endParaRPr lang="en-GB" sz="2200" b="0">
                        <a:effectLst/>
                        <a:latin typeface="Calibri" panose="020F0502020204030204" pitchFamily="34" charset="0"/>
                        <a:ea typeface="SimSun" panose="02010600030101010101" pitchFamily="2" charset="-122"/>
                        <a:cs typeface="Times New Roman" panose="02020603050405020304" pitchFamily="18" charset="0"/>
                      </a:endParaRPr>
                    </a:p>
                  </a:txBody>
                  <a:tcPr marL="84406" marR="84406" marT="0" marB="0"/>
                </a:tc>
                <a:tc>
                  <a:txBody>
                    <a:bodyPr/>
                    <a:lstStyle/>
                    <a:p>
                      <a:pPr marL="0" marR="0">
                        <a:lnSpc>
                          <a:spcPct val="115000"/>
                        </a:lnSpc>
                        <a:spcBef>
                          <a:spcPts val="0"/>
                        </a:spcBef>
                        <a:spcAft>
                          <a:spcPts val="0"/>
                        </a:spcAft>
                      </a:pPr>
                      <a:r>
                        <a:rPr lang="en-GB" sz="2200">
                          <a:effectLst/>
                        </a:rPr>
                        <a:t>Rarely</a:t>
                      </a:r>
                    </a:p>
                    <a:p>
                      <a:pPr marL="0" marR="0">
                        <a:lnSpc>
                          <a:spcPct val="115000"/>
                        </a:lnSpc>
                        <a:spcBef>
                          <a:spcPts val="0"/>
                        </a:spcBef>
                        <a:spcAft>
                          <a:spcPts val="0"/>
                        </a:spcAft>
                      </a:pPr>
                      <a:r>
                        <a:rPr lang="en-GB" sz="2200">
                          <a:effectLst/>
                        </a:rPr>
                        <a:t>(couple days per month)</a:t>
                      </a:r>
                      <a:endParaRPr lang="en-GB" sz="2200">
                        <a:effectLst/>
                        <a:latin typeface="Calibri" panose="020F0502020204030204" pitchFamily="34" charset="0"/>
                        <a:ea typeface="SimSun" panose="02010600030101010101" pitchFamily="2" charset="-122"/>
                        <a:cs typeface="Times New Roman" panose="02020603050405020304" pitchFamily="18" charset="0"/>
                      </a:endParaRPr>
                    </a:p>
                  </a:txBody>
                  <a:tcPr marL="84406" marR="84406" marT="0" marB="0"/>
                </a:tc>
                <a:tc>
                  <a:txBody>
                    <a:bodyPr/>
                    <a:lstStyle/>
                    <a:p>
                      <a:pPr marL="0" marR="0" algn="r">
                        <a:lnSpc>
                          <a:spcPct val="115000"/>
                        </a:lnSpc>
                        <a:spcBef>
                          <a:spcPts val="0"/>
                        </a:spcBef>
                        <a:spcAft>
                          <a:spcPts val="0"/>
                        </a:spcAft>
                      </a:pPr>
                      <a:r>
                        <a:rPr lang="en-GB" sz="2200">
                          <a:effectLst/>
                        </a:rPr>
                        <a:t>22%</a:t>
                      </a:r>
                      <a:endParaRPr lang="en-GB" sz="2200">
                        <a:effectLst/>
                        <a:latin typeface="Calibri" panose="020F0502020204030204" pitchFamily="34" charset="0"/>
                        <a:ea typeface="SimSun" panose="02010600030101010101" pitchFamily="2" charset="-122"/>
                        <a:cs typeface="Times New Roman" panose="02020603050405020304" pitchFamily="18" charset="0"/>
                      </a:endParaRPr>
                    </a:p>
                  </a:txBody>
                  <a:tcPr marL="84406" marR="84406" marT="0" marB="0"/>
                </a:tc>
                <a:tc>
                  <a:txBody>
                    <a:bodyPr/>
                    <a:lstStyle/>
                    <a:p>
                      <a:pPr marL="0" marR="0">
                        <a:lnSpc>
                          <a:spcPct val="115000"/>
                        </a:lnSpc>
                        <a:spcBef>
                          <a:spcPts val="0"/>
                        </a:spcBef>
                        <a:spcAft>
                          <a:spcPts val="0"/>
                        </a:spcAft>
                      </a:pPr>
                      <a:r>
                        <a:rPr lang="en-GB" sz="2200">
                          <a:effectLst/>
                        </a:rPr>
                        <a:t>Rarely</a:t>
                      </a:r>
                    </a:p>
                    <a:p>
                      <a:pPr marL="0" marR="0">
                        <a:lnSpc>
                          <a:spcPct val="115000"/>
                        </a:lnSpc>
                        <a:spcBef>
                          <a:spcPts val="0"/>
                        </a:spcBef>
                        <a:spcAft>
                          <a:spcPts val="0"/>
                        </a:spcAft>
                      </a:pPr>
                      <a:r>
                        <a:rPr lang="en-GB" sz="2200">
                          <a:effectLst/>
                        </a:rPr>
                        <a:t>(couple days per month)</a:t>
                      </a:r>
                      <a:endParaRPr lang="en-GB" sz="2200">
                        <a:effectLst/>
                        <a:latin typeface="Calibri" panose="020F0502020204030204" pitchFamily="34" charset="0"/>
                        <a:ea typeface="SimSun" panose="02010600030101010101" pitchFamily="2" charset="-122"/>
                        <a:cs typeface="Times New Roman" panose="02020603050405020304" pitchFamily="18" charset="0"/>
                      </a:endParaRPr>
                    </a:p>
                  </a:txBody>
                  <a:tcPr marL="84406" marR="84406" marT="0" marB="0"/>
                </a:tc>
                <a:tc>
                  <a:txBody>
                    <a:bodyPr/>
                    <a:lstStyle/>
                    <a:p>
                      <a:pPr marL="0" marR="0" algn="r">
                        <a:lnSpc>
                          <a:spcPct val="115000"/>
                        </a:lnSpc>
                        <a:spcBef>
                          <a:spcPts val="0"/>
                        </a:spcBef>
                        <a:spcAft>
                          <a:spcPts val="0"/>
                        </a:spcAft>
                      </a:pPr>
                      <a:r>
                        <a:rPr lang="en-GB" sz="2200">
                          <a:effectLst/>
                        </a:rPr>
                        <a:t>3%</a:t>
                      </a:r>
                      <a:endParaRPr lang="en-GB" sz="2200" dirty="0">
                        <a:effectLst/>
                      </a:endParaRPr>
                    </a:p>
                  </a:txBody>
                  <a:tcPr marL="84406" marR="84406" marT="0" marB="0"/>
                </a:tc>
                <a:tc>
                  <a:txBody>
                    <a:bodyPr/>
                    <a:lstStyle/>
                    <a:p>
                      <a:pPr marL="0" marR="0">
                        <a:lnSpc>
                          <a:spcPct val="115000"/>
                        </a:lnSpc>
                        <a:spcBef>
                          <a:spcPts val="0"/>
                        </a:spcBef>
                        <a:spcAft>
                          <a:spcPts val="0"/>
                        </a:spcAft>
                      </a:pPr>
                      <a:r>
                        <a:rPr lang="en-GB" sz="2200" dirty="0">
                          <a:effectLst/>
                        </a:rPr>
                        <a:t>Would like to spend a lot less </a:t>
                      </a:r>
                      <a:r>
                        <a:rPr lang="en-GB" sz="2200">
                          <a:effectLst/>
                        </a:rPr>
                        <a:t>time outdoors</a:t>
                      </a:r>
                      <a:endParaRPr lang="en-GB" sz="2200" dirty="0">
                        <a:effectLst/>
                      </a:endParaRPr>
                    </a:p>
                  </a:txBody>
                  <a:tcPr marL="84406" marR="84406" marT="0" marB="0"/>
                </a:tc>
                <a:extLst>
                  <a:ext uri="{0D108BD9-81ED-4DB2-BD59-A6C34878D82A}">
                    <a16:rowId xmlns:a16="http://schemas.microsoft.com/office/drawing/2014/main" val="2548588718"/>
                  </a:ext>
                </a:extLst>
              </a:tr>
              <a:tr h="636924">
                <a:tc>
                  <a:txBody>
                    <a:bodyPr/>
                    <a:lstStyle/>
                    <a:p>
                      <a:pPr marL="0" marR="0" algn="r">
                        <a:lnSpc>
                          <a:spcPct val="115000"/>
                        </a:lnSpc>
                        <a:spcBef>
                          <a:spcPts val="0"/>
                        </a:spcBef>
                        <a:spcAft>
                          <a:spcPts val="0"/>
                        </a:spcAft>
                      </a:pPr>
                      <a:r>
                        <a:rPr lang="en-GB" sz="2200" b="0" dirty="0">
                          <a:effectLst/>
                        </a:rPr>
                        <a:t>2%</a:t>
                      </a:r>
                      <a:endParaRPr lang="en-GB" sz="2200" b="0" dirty="0">
                        <a:effectLst/>
                        <a:latin typeface="Calibri" panose="020F0502020204030204" pitchFamily="34" charset="0"/>
                        <a:ea typeface="SimSun" panose="02010600030101010101" pitchFamily="2" charset="-122"/>
                        <a:cs typeface="Times New Roman" panose="02020603050405020304" pitchFamily="18" charset="0"/>
                      </a:endParaRPr>
                    </a:p>
                  </a:txBody>
                  <a:tcPr marL="84406" marR="84406" marT="0" marB="0"/>
                </a:tc>
                <a:tc>
                  <a:txBody>
                    <a:bodyPr/>
                    <a:lstStyle/>
                    <a:p>
                      <a:pPr marL="0" marR="0">
                        <a:lnSpc>
                          <a:spcPct val="115000"/>
                        </a:lnSpc>
                        <a:spcBef>
                          <a:spcPts val="0"/>
                        </a:spcBef>
                        <a:spcAft>
                          <a:spcPts val="0"/>
                        </a:spcAft>
                      </a:pPr>
                      <a:r>
                        <a:rPr lang="en-GB" sz="2200" dirty="0">
                          <a:effectLst/>
                        </a:rPr>
                        <a:t>Never</a:t>
                      </a:r>
                      <a:endParaRPr lang="en-GB" sz="2200" dirty="0">
                        <a:effectLst/>
                        <a:latin typeface="Calibri" panose="020F0502020204030204" pitchFamily="34" charset="0"/>
                        <a:ea typeface="SimSun" panose="02010600030101010101" pitchFamily="2" charset="-122"/>
                        <a:cs typeface="Times New Roman" panose="02020603050405020304" pitchFamily="18" charset="0"/>
                      </a:endParaRPr>
                    </a:p>
                  </a:txBody>
                  <a:tcPr marL="84406" marR="84406" marT="0" marB="0"/>
                </a:tc>
                <a:tc>
                  <a:txBody>
                    <a:bodyPr/>
                    <a:lstStyle/>
                    <a:p>
                      <a:pPr marL="0" marR="0" algn="r">
                        <a:lnSpc>
                          <a:spcPct val="115000"/>
                        </a:lnSpc>
                        <a:spcBef>
                          <a:spcPts val="0"/>
                        </a:spcBef>
                        <a:spcAft>
                          <a:spcPts val="0"/>
                        </a:spcAft>
                      </a:pPr>
                      <a:r>
                        <a:rPr lang="en-GB" sz="2200">
                          <a:effectLst/>
                        </a:rPr>
                        <a:t>4%</a:t>
                      </a:r>
                      <a:endParaRPr lang="en-GB" sz="2200">
                        <a:effectLst/>
                        <a:latin typeface="Calibri" panose="020F0502020204030204" pitchFamily="34" charset="0"/>
                        <a:ea typeface="SimSun" panose="02010600030101010101" pitchFamily="2" charset="-122"/>
                        <a:cs typeface="Times New Roman" panose="02020603050405020304" pitchFamily="18" charset="0"/>
                      </a:endParaRPr>
                    </a:p>
                  </a:txBody>
                  <a:tcPr marL="84406" marR="84406" marT="0" marB="0"/>
                </a:tc>
                <a:tc>
                  <a:txBody>
                    <a:bodyPr/>
                    <a:lstStyle/>
                    <a:p>
                      <a:pPr marL="0" marR="0">
                        <a:lnSpc>
                          <a:spcPct val="115000"/>
                        </a:lnSpc>
                        <a:spcBef>
                          <a:spcPts val="0"/>
                        </a:spcBef>
                        <a:spcAft>
                          <a:spcPts val="0"/>
                        </a:spcAft>
                      </a:pPr>
                      <a:r>
                        <a:rPr lang="en-GB" sz="2200" dirty="0">
                          <a:effectLst/>
                        </a:rPr>
                        <a:t>Never</a:t>
                      </a:r>
                      <a:endParaRPr lang="en-GB" sz="2200" dirty="0">
                        <a:effectLst/>
                        <a:latin typeface="Calibri" panose="020F0502020204030204" pitchFamily="34" charset="0"/>
                        <a:ea typeface="SimSun" panose="02010600030101010101" pitchFamily="2" charset="-122"/>
                        <a:cs typeface="Times New Roman" panose="02020603050405020304" pitchFamily="18" charset="0"/>
                      </a:endParaRPr>
                    </a:p>
                  </a:txBody>
                  <a:tcPr marL="84406" marR="84406" marT="0" marB="0"/>
                </a:tc>
                <a:tc>
                  <a:txBody>
                    <a:bodyPr/>
                    <a:lstStyle/>
                    <a:p>
                      <a:pPr marL="0" marR="0">
                        <a:lnSpc>
                          <a:spcPct val="115000"/>
                        </a:lnSpc>
                        <a:spcBef>
                          <a:spcPts val="0"/>
                        </a:spcBef>
                        <a:spcAft>
                          <a:spcPts val="0"/>
                        </a:spcAft>
                      </a:pPr>
                      <a:r>
                        <a:rPr lang="en-GB" sz="2200" dirty="0">
                          <a:effectLst/>
                        </a:rPr>
                        <a:t> </a:t>
                      </a:r>
                      <a:endParaRPr lang="en-GB" sz="2200" dirty="0">
                        <a:effectLst/>
                        <a:latin typeface="Calibri" panose="020F0502020204030204" pitchFamily="34" charset="0"/>
                        <a:ea typeface="SimSun" panose="02010600030101010101" pitchFamily="2" charset="-122"/>
                        <a:cs typeface="Times New Roman" panose="02020603050405020304" pitchFamily="18" charset="0"/>
                      </a:endParaRPr>
                    </a:p>
                  </a:txBody>
                  <a:tcPr marL="84406" marR="84406" marT="0" marB="0" anchor="ctr">
                    <a:solidFill>
                      <a:schemeClr val="bg1"/>
                    </a:solidFill>
                  </a:tcPr>
                </a:tc>
                <a:tc>
                  <a:txBody>
                    <a:bodyPr/>
                    <a:lstStyle/>
                    <a:p>
                      <a:pPr marL="0" marR="0">
                        <a:lnSpc>
                          <a:spcPct val="115000"/>
                        </a:lnSpc>
                        <a:spcBef>
                          <a:spcPts val="0"/>
                        </a:spcBef>
                        <a:spcAft>
                          <a:spcPts val="0"/>
                        </a:spcAft>
                      </a:pPr>
                      <a:r>
                        <a:rPr lang="en-GB" sz="2200" dirty="0">
                          <a:effectLst/>
                        </a:rPr>
                        <a:t> </a:t>
                      </a:r>
                      <a:endParaRPr lang="en-GB" sz="2200" dirty="0">
                        <a:effectLst/>
                        <a:latin typeface="Calibri" panose="020F0502020204030204" pitchFamily="34" charset="0"/>
                        <a:ea typeface="SimSun" panose="02010600030101010101" pitchFamily="2" charset="-122"/>
                        <a:cs typeface="Times New Roman" panose="02020603050405020304" pitchFamily="18" charset="0"/>
                      </a:endParaRPr>
                    </a:p>
                  </a:txBody>
                  <a:tcPr marL="84406" marR="84406" marT="0" marB="0" anchor="ctr">
                    <a:solidFill>
                      <a:schemeClr val="bg1"/>
                    </a:solidFill>
                  </a:tcPr>
                </a:tc>
                <a:extLst>
                  <a:ext uri="{0D108BD9-81ED-4DB2-BD59-A6C34878D82A}">
                    <a16:rowId xmlns:a16="http://schemas.microsoft.com/office/drawing/2014/main" val="775310868"/>
                  </a:ext>
                </a:extLst>
              </a:tr>
            </a:tbl>
          </a:graphicData>
        </a:graphic>
      </p:graphicFrame>
    </p:spTree>
    <p:extLst>
      <p:ext uri="{BB962C8B-B14F-4D97-AF65-F5344CB8AC3E}">
        <p14:creationId xmlns:p14="http://schemas.microsoft.com/office/powerpoint/2010/main" val="20950514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500188" y="1500188"/>
            <a:ext cx="6858002" cy="3857626"/>
          </a:xfrm>
          <a:prstGeom prst="rect">
            <a:avLst/>
          </a:prstGeom>
        </p:spPr>
      </p:pic>
      <p:graphicFrame>
        <p:nvGraphicFramePr>
          <p:cNvPr id="9" name="Diagram 8">
            <a:extLst>
              <a:ext uri="{FF2B5EF4-FFF2-40B4-BE49-F238E27FC236}">
                <a16:creationId xmlns:a16="http://schemas.microsoft.com/office/drawing/2014/main" id="{9A895899-4856-7B16-4C25-87159762E98B}"/>
              </a:ext>
            </a:extLst>
          </p:cNvPr>
          <p:cNvGraphicFramePr/>
          <p:nvPr>
            <p:extLst>
              <p:ext uri="{D42A27DB-BD31-4B8C-83A1-F6EECF244321}">
                <p14:modId xmlns:p14="http://schemas.microsoft.com/office/powerpoint/2010/main" val="2475193022"/>
              </p:ext>
            </p:extLst>
          </p:nvPr>
        </p:nvGraphicFramePr>
        <p:xfrm>
          <a:off x="3652152" y="2971372"/>
          <a:ext cx="8438662" cy="47904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8" name="Diagram 7">
            <a:extLst>
              <a:ext uri="{FF2B5EF4-FFF2-40B4-BE49-F238E27FC236}">
                <a16:creationId xmlns:a16="http://schemas.microsoft.com/office/drawing/2014/main" id="{D6AADF22-A015-9AA1-B47B-D0014362FA54}"/>
              </a:ext>
            </a:extLst>
          </p:cNvPr>
          <p:cNvGraphicFramePr/>
          <p:nvPr>
            <p:extLst>
              <p:ext uri="{D42A27DB-BD31-4B8C-83A1-F6EECF244321}">
                <p14:modId xmlns:p14="http://schemas.microsoft.com/office/powerpoint/2010/main" val="3490945777"/>
              </p:ext>
            </p:extLst>
          </p:nvPr>
        </p:nvGraphicFramePr>
        <p:xfrm>
          <a:off x="4511088" y="247233"/>
          <a:ext cx="6913291" cy="455469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46229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06D1A62C-1D78-5858-8644-2EF650C69629}"/>
              </a:ext>
            </a:extLst>
          </p:cNvPr>
          <p:cNvPicPr>
            <a:picLocks noGrp="1" noChangeAspect="1"/>
          </p:cNvPicPr>
          <p:nvPr>
            <p:ph type="pic" sz="quarter" idx="4294967295"/>
          </p:nvPr>
        </p:nvPicPr>
        <p:blipFill rotWithShape="1">
          <a:blip r:embed="rId2"/>
          <a:srcRect l="26915" r="18774" b="18736"/>
          <a:stretch/>
        </p:blipFill>
        <p:spPr>
          <a:xfrm>
            <a:off x="4704156" y="0"/>
            <a:ext cx="7487844" cy="6300788"/>
          </a:xfrm>
        </p:spPr>
      </p:pic>
      <p:sp>
        <p:nvSpPr>
          <p:cNvPr id="5" name="Title 4">
            <a:extLst>
              <a:ext uri="{FF2B5EF4-FFF2-40B4-BE49-F238E27FC236}">
                <a16:creationId xmlns:a16="http://schemas.microsoft.com/office/drawing/2014/main" id="{3A3D240E-E478-0B12-0F2C-2BD03C5D4282}"/>
              </a:ext>
            </a:extLst>
          </p:cNvPr>
          <p:cNvSpPr>
            <a:spLocks noGrp="1"/>
          </p:cNvSpPr>
          <p:nvPr>
            <p:ph type="title" idx="4294967295"/>
          </p:nvPr>
        </p:nvSpPr>
        <p:spPr>
          <a:xfrm>
            <a:off x="4892785" y="2519870"/>
            <a:ext cx="5013119" cy="2871788"/>
          </a:xfrm>
        </p:spPr>
        <p:txBody>
          <a:bodyPr>
            <a:normAutofit/>
          </a:bodyPr>
          <a:lstStyle/>
          <a:p>
            <a:pPr algn="ctr"/>
            <a:r>
              <a:rPr lang="en-GB" sz="6600" b="1" dirty="0">
                <a:solidFill>
                  <a:schemeClr val="bg1"/>
                </a:solidFill>
                <a:effectLst>
                  <a:outerShdw blurRad="38100" dist="38100" dir="2700000" algn="tl">
                    <a:srgbClr val="000000">
                      <a:alpha val="43137"/>
                    </a:srgbClr>
                  </a:outerShdw>
                </a:effectLst>
              </a:rPr>
              <a:t>Thank you for listening</a:t>
            </a:r>
          </a:p>
        </p:txBody>
      </p:sp>
      <p:pic>
        <p:nvPicPr>
          <p:cNvPr id="2" name="Picture 1" descr="A tree and grass with icons and symbols&#10;&#10;Description automatically generated with medium confidence">
            <a:extLst>
              <a:ext uri="{FF2B5EF4-FFF2-40B4-BE49-F238E27FC236}">
                <a16:creationId xmlns:a16="http://schemas.microsoft.com/office/drawing/2014/main" id="{2ED994AE-68BC-447D-95C3-86335C846DCB}"/>
              </a:ext>
            </a:extLst>
          </p:cNvPr>
          <p:cNvPicPr>
            <a:picLocks noChangeAspect="1"/>
          </p:cNvPicPr>
          <p:nvPr/>
        </p:nvPicPr>
        <p:blipFill>
          <a:blip r:embed="rId3"/>
          <a:stretch>
            <a:fillRect/>
          </a:stretch>
        </p:blipFill>
        <p:spPr>
          <a:xfrm>
            <a:off x="650476" y="716255"/>
            <a:ext cx="3492847" cy="3922295"/>
          </a:xfrm>
          <a:prstGeom prst="rect">
            <a:avLst/>
          </a:prstGeom>
        </p:spPr>
      </p:pic>
      <p:sp>
        <p:nvSpPr>
          <p:cNvPr id="3" name="TextBox 2">
            <a:extLst>
              <a:ext uri="{FF2B5EF4-FFF2-40B4-BE49-F238E27FC236}">
                <a16:creationId xmlns:a16="http://schemas.microsoft.com/office/drawing/2014/main" id="{19D09534-E124-7E2C-9F79-E75866DCBE28}"/>
              </a:ext>
            </a:extLst>
          </p:cNvPr>
          <p:cNvSpPr txBox="1"/>
          <p:nvPr/>
        </p:nvSpPr>
        <p:spPr>
          <a:xfrm>
            <a:off x="1069074" y="5281756"/>
            <a:ext cx="2830350" cy="471219"/>
          </a:xfrm>
          <a:prstGeom prst="rect">
            <a:avLst/>
          </a:prstGeom>
          <a:noFill/>
        </p:spPr>
        <p:txBody>
          <a:bodyPr wrap="square" rtlCol="0">
            <a:spAutoFit/>
          </a:bodyPr>
          <a:lstStyle/>
          <a:p>
            <a:pPr defTabSz="562722">
              <a:defRPr/>
            </a:pPr>
            <a:r>
              <a:rPr lang="en-GB" sz="2462" dirty="0">
                <a:solidFill>
                  <a:schemeClr val="accent2">
                    <a:lumMod val="75000"/>
                  </a:schemeClr>
                </a:solidFill>
                <a:latin typeface="corbel"/>
              </a:rPr>
              <a:t>@Dawn_Watling</a:t>
            </a:r>
          </a:p>
        </p:txBody>
      </p:sp>
      <p:sp>
        <p:nvSpPr>
          <p:cNvPr id="4" name="Rectangle 3">
            <a:extLst>
              <a:ext uri="{FF2B5EF4-FFF2-40B4-BE49-F238E27FC236}">
                <a16:creationId xmlns:a16="http://schemas.microsoft.com/office/drawing/2014/main" id="{34D5E823-1A59-65B2-361F-10AA548B1DF6}"/>
              </a:ext>
            </a:extLst>
          </p:cNvPr>
          <p:cNvSpPr/>
          <p:nvPr/>
        </p:nvSpPr>
        <p:spPr>
          <a:xfrm>
            <a:off x="578728" y="4724543"/>
            <a:ext cx="4108849" cy="471219"/>
          </a:xfrm>
          <a:prstGeom prst="rect">
            <a:avLst/>
          </a:prstGeom>
        </p:spPr>
        <p:txBody>
          <a:bodyPr wrap="square">
            <a:spAutoFit/>
          </a:bodyPr>
          <a:lstStyle/>
          <a:p>
            <a:pPr defTabSz="562722">
              <a:defRPr/>
            </a:pPr>
            <a:r>
              <a:rPr lang="en-GB" sz="2462" dirty="0">
                <a:solidFill>
                  <a:schemeClr val="accent2">
                    <a:lumMod val="75000"/>
                  </a:schemeClr>
                </a:solidFill>
                <a:latin typeface="corbel"/>
              </a:rPr>
              <a:t>Dawn.Watling@rhul.ac.uk </a:t>
            </a:r>
          </a:p>
        </p:txBody>
      </p:sp>
      <p:sp>
        <p:nvSpPr>
          <p:cNvPr id="7" name="TextBox 6">
            <a:extLst>
              <a:ext uri="{FF2B5EF4-FFF2-40B4-BE49-F238E27FC236}">
                <a16:creationId xmlns:a16="http://schemas.microsoft.com/office/drawing/2014/main" id="{0F4CAA1D-6912-3196-6709-5839BF5C450D}"/>
              </a:ext>
            </a:extLst>
          </p:cNvPr>
          <p:cNvSpPr txBox="1"/>
          <p:nvPr/>
        </p:nvSpPr>
        <p:spPr>
          <a:xfrm>
            <a:off x="4848078" y="1953845"/>
            <a:ext cx="7200000" cy="1008000"/>
          </a:xfrm>
          <a:prstGeom prst="rect">
            <a:avLst/>
          </a:prstGeom>
          <a:solidFill>
            <a:schemeClr val="bg1"/>
          </a:solidFill>
        </p:spPr>
        <p:txBody>
          <a:bodyPr wrap="square">
            <a:spAutoFit/>
          </a:bodyPr>
          <a:lstStyle/>
          <a:p>
            <a:pPr algn="ctr"/>
            <a:r>
              <a:rPr lang="en-GB" sz="2000" b="1" dirty="0"/>
              <a:t>Acknowledgements </a:t>
            </a:r>
          </a:p>
          <a:p>
            <a:pPr algn="ctr"/>
            <a:r>
              <a:rPr lang="en-GB" sz="2000" dirty="0"/>
              <a:t>Thank you to my funders and research collaborators: </a:t>
            </a:r>
          </a:p>
          <a:p>
            <a:pPr algn="ctr"/>
            <a:r>
              <a:rPr lang="en-GB" sz="2000" dirty="0"/>
              <a:t>Lorraine Lecourtois, Adnan Levent, Ryan Jefferies, &amp; Aysha Bellamy</a:t>
            </a:r>
          </a:p>
        </p:txBody>
      </p:sp>
      <p:pic>
        <p:nvPicPr>
          <p:cNvPr id="1030" name="Picture 6" descr="X Logo - Free Vectors &amp; PSDs to Download">
            <a:extLst>
              <a:ext uri="{FF2B5EF4-FFF2-40B4-BE49-F238E27FC236}">
                <a16:creationId xmlns:a16="http://schemas.microsoft.com/office/drawing/2014/main" id="{D0F1858A-7374-09EC-F458-5940E3284C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7854" y="5281755"/>
            <a:ext cx="471220" cy="47122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ollaboration in translational research ...">
            <a:extLst>
              <a:ext uri="{FF2B5EF4-FFF2-40B4-BE49-F238E27FC236}">
                <a16:creationId xmlns:a16="http://schemas.microsoft.com/office/drawing/2014/main" id="{8EEEA04A-364D-1408-DE83-AC25B0B5E02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1410" r="11986"/>
          <a:stretch/>
        </p:blipFill>
        <p:spPr bwMode="auto">
          <a:xfrm>
            <a:off x="10628822" y="4384757"/>
            <a:ext cx="1361897" cy="92906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5A45E2D9-BB17-C7E4-624B-4A2A00530CA2}"/>
              </a:ext>
            </a:extLst>
          </p:cNvPr>
          <p:cNvGrpSpPr/>
          <p:nvPr/>
        </p:nvGrpSpPr>
        <p:grpSpPr>
          <a:xfrm>
            <a:off x="10018005" y="3228976"/>
            <a:ext cx="2009250" cy="929060"/>
            <a:chOff x="7856620" y="361664"/>
            <a:chExt cx="3909530" cy="1811059"/>
          </a:xfrm>
        </p:grpSpPr>
        <p:sp>
          <p:nvSpPr>
            <p:cNvPr id="10" name="Rectangle 9">
              <a:extLst>
                <a:ext uri="{FF2B5EF4-FFF2-40B4-BE49-F238E27FC236}">
                  <a16:creationId xmlns:a16="http://schemas.microsoft.com/office/drawing/2014/main" id="{79ED2751-FB54-D955-C82A-3589539EE3DB}"/>
                </a:ext>
              </a:extLst>
            </p:cNvPr>
            <p:cNvSpPr/>
            <p:nvPr/>
          </p:nvSpPr>
          <p:spPr>
            <a:xfrm>
              <a:off x="7856620" y="361664"/>
              <a:ext cx="3909530" cy="181105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62722">
                <a:defRPr/>
              </a:pPr>
              <a:endParaRPr lang="en-GB" sz="2215">
                <a:solidFill>
                  <a:prstClr val="white"/>
                </a:solidFill>
                <a:latin typeface="Calibri" panose="020F0502020204030204"/>
              </a:endParaRPr>
            </a:p>
          </p:txBody>
        </p:sp>
        <p:pic>
          <p:nvPicPr>
            <p:cNvPr id="11" name="Picture 10" descr="A black and white logo&#10;&#10;Description automatically generated">
              <a:extLst>
                <a:ext uri="{FF2B5EF4-FFF2-40B4-BE49-F238E27FC236}">
                  <a16:creationId xmlns:a16="http://schemas.microsoft.com/office/drawing/2014/main" id="{952FFEDF-B82E-6BD5-D1C0-44D07ED5CCD8}"/>
                </a:ext>
              </a:extLst>
            </p:cNvPr>
            <p:cNvPicPr>
              <a:picLocks noChangeAspect="1"/>
            </p:cNvPicPr>
            <p:nvPr/>
          </p:nvPicPr>
          <p:blipFill>
            <a:blip r:embed="rId6"/>
            <a:stretch>
              <a:fillRect/>
            </a:stretch>
          </p:blipFill>
          <p:spPr>
            <a:xfrm>
              <a:off x="8011541" y="575297"/>
              <a:ext cx="3599688" cy="1383792"/>
            </a:xfrm>
            <a:prstGeom prst="rect">
              <a:avLst/>
            </a:prstGeom>
          </p:spPr>
        </p:pic>
      </p:grpSp>
    </p:spTree>
    <p:extLst>
      <p:ext uri="{BB962C8B-B14F-4D97-AF65-F5344CB8AC3E}">
        <p14:creationId xmlns:p14="http://schemas.microsoft.com/office/powerpoint/2010/main" val="1316238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group of white flowers in grass&#10;&#10;Description automatically generated">
            <a:extLst>
              <a:ext uri="{FF2B5EF4-FFF2-40B4-BE49-F238E27FC236}">
                <a16:creationId xmlns:a16="http://schemas.microsoft.com/office/drawing/2014/main" id="{92DF7E76-04E8-96A3-5456-4F37D28BF3A6}"/>
              </a:ext>
            </a:extLst>
          </p:cNvPr>
          <p:cNvPicPr>
            <a:picLocks noGrp="1" noChangeAspect="1"/>
          </p:cNvPicPr>
          <p:nvPr>
            <p:ph type="pic" sz="quarter" idx="13"/>
          </p:nvPr>
        </p:nvPicPr>
        <p:blipFill rotWithShape="1">
          <a:blip r:embed="rId3"/>
          <a:srcRect l="23599" r="7192" b="-955"/>
          <a:stretch/>
        </p:blipFill>
        <p:spPr>
          <a:xfrm rot="5400000">
            <a:off x="5949336" y="615337"/>
            <a:ext cx="6857999" cy="5627327"/>
          </a:xfrm>
        </p:spPr>
      </p:pic>
      <p:sp>
        <p:nvSpPr>
          <p:cNvPr id="5" name="Rectangle 4"/>
          <p:cNvSpPr/>
          <p:nvPr/>
        </p:nvSpPr>
        <p:spPr>
          <a:xfrm>
            <a:off x="782053" y="974558"/>
            <a:ext cx="4932947" cy="50051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446" b="1" dirty="0">
                <a:solidFill>
                  <a:schemeClr val="accent1">
                    <a:lumMod val="50000"/>
                  </a:schemeClr>
                </a:solidFill>
                <a:latin typeface="Calibri Light" panose="020F0302020204030204" pitchFamily="34" charset="0"/>
                <a:cs typeface="Calibri Light" panose="020F0302020204030204" pitchFamily="34" charset="0"/>
              </a:rPr>
              <a:t>Use your 5 senses and take time to reflect on what you notice.</a:t>
            </a:r>
          </a:p>
          <a:p>
            <a:endParaRPr lang="en-GB" sz="3446" b="1" dirty="0">
              <a:solidFill>
                <a:schemeClr val="accent1">
                  <a:lumMod val="50000"/>
                </a:schemeClr>
              </a:solidFill>
              <a:latin typeface="Calibri Light" panose="020F0302020204030204" pitchFamily="34" charset="0"/>
              <a:cs typeface="Calibri Light" panose="020F0302020204030204" pitchFamily="34" charset="0"/>
            </a:endParaRPr>
          </a:p>
          <a:p>
            <a:pPr marL="252380" indent="-252380">
              <a:buFont typeface="Arial" panose="020B0604020202020204" pitchFamily="34" charset="0"/>
              <a:buChar char="•"/>
            </a:pPr>
            <a:endParaRPr lang="en-GB" sz="2954" b="1" dirty="0">
              <a:solidFill>
                <a:schemeClr val="accent1">
                  <a:lumMod val="50000"/>
                </a:schemeClr>
              </a:solidFill>
              <a:latin typeface="Calibri Light" panose="020F0302020204030204" pitchFamily="34" charset="0"/>
              <a:cs typeface="Calibri Light" panose="020F0302020204030204" pitchFamily="34" charset="0"/>
            </a:endParaRPr>
          </a:p>
          <a:p>
            <a:endParaRPr lang="en-GB" sz="2954" b="1" dirty="0">
              <a:solidFill>
                <a:schemeClr val="accent1">
                  <a:lumMod val="50000"/>
                </a:schemeClr>
              </a:solidFill>
              <a:latin typeface="Calibri Light" panose="020F0302020204030204" pitchFamily="34" charset="0"/>
              <a:cs typeface="Calibri Light" panose="020F0302020204030204" pitchFamily="34" charset="0"/>
            </a:endParaRPr>
          </a:p>
          <a:p>
            <a:endParaRPr lang="en-GB" sz="2954" b="1" dirty="0">
              <a:solidFill>
                <a:schemeClr val="accent1">
                  <a:lumMod val="50000"/>
                </a:schemeClr>
              </a:solidFill>
              <a:latin typeface="Calibri Light" panose="020F0302020204030204" pitchFamily="34" charset="0"/>
              <a:cs typeface="Calibri Light" panose="020F0302020204030204" pitchFamily="34" charset="0"/>
            </a:endParaRPr>
          </a:p>
          <a:p>
            <a:pPr algn="ctr"/>
            <a:endParaRPr lang="en-GB" sz="2954" b="1" dirty="0">
              <a:solidFill>
                <a:schemeClr val="accent1">
                  <a:lumMod val="50000"/>
                </a:schemeClr>
              </a:solidFill>
              <a:latin typeface="Calibri Light" panose="020F0302020204030204" pitchFamily="34" charset="0"/>
              <a:cs typeface="Calibri Light" panose="020F0302020204030204" pitchFamily="34" charset="0"/>
            </a:endParaRPr>
          </a:p>
          <a:p>
            <a:pPr algn="ctr"/>
            <a:r>
              <a:rPr lang="en-GB" sz="2954" b="1" dirty="0">
                <a:solidFill>
                  <a:schemeClr val="accent1">
                    <a:lumMod val="50000"/>
                  </a:schemeClr>
                </a:solidFill>
                <a:latin typeface="Calibri Light" panose="020F0302020204030204" pitchFamily="34" charset="0"/>
                <a:cs typeface="Calibri Light" panose="020F0302020204030204" pitchFamily="34" charset="0"/>
              </a:rPr>
              <a:t>If you close your eyes, do you notice anything different?</a:t>
            </a:r>
          </a:p>
        </p:txBody>
      </p:sp>
      <p:pic>
        <p:nvPicPr>
          <p:cNvPr id="6" name="Picture 2" descr="Five Senses Vector Art, Icons, and Graphics for Free Download">
            <a:extLst>
              <a:ext uri="{FF2B5EF4-FFF2-40B4-BE49-F238E27FC236}">
                <a16:creationId xmlns:a16="http://schemas.microsoft.com/office/drawing/2014/main" id="{D424B7C6-E4C3-67C8-3163-F2255DC8DBFA}"/>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9924" b="89313" l="5469" r="93229">
                        <a14:foregroundMark x1="8073" y1="35115" x2="8073" y2="35115"/>
                        <a14:foregroundMark x1="12760" y1="66412" x2="12760" y2="66412"/>
                        <a14:foregroundMark x1="12760" y1="50382" x2="12760" y2="50382"/>
                        <a14:foregroundMark x1="13542" y1="72519" x2="13542" y2="72519"/>
                        <a14:foregroundMark x1="11458" y1="70229" x2="11458" y2="70229"/>
                        <a14:foregroundMark x1="8854" y1="70992" x2="8854" y2="70992"/>
                        <a14:foregroundMark x1="6510" y1="64122" x2="6510" y2="64122"/>
                        <a14:foregroundMark x1="5990" y1="70992" x2="5990" y2="70992"/>
                        <a14:foregroundMark x1="7292" y1="71756" x2="7292" y2="71756"/>
                        <a14:foregroundMark x1="14323" y1="64885" x2="14323" y2="64885"/>
                        <a14:foregroundMark x1="9635" y1="45802" x2="9635" y2="45802"/>
                        <a14:foregroundMark x1="5469" y1="50382" x2="5469" y2="50382"/>
                        <a14:foregroundMark x1="13542" y1="83969" x2="13542" y2="83969"/>
                        <a14:foregroundMark x1="12240" y1="84733" x2="12240" y2="84733"/>
                        <a14:foregroundMark x1="10417" y1="84733" x2="10417" y2="84733"/>
                        <a14:foregroundMark x1="9375" y1="84733" x2="9375" y2="84733"/>
                        <a14:foregroundMark x1="7813" y1="84733" x2="7813" y2="84733"/>
                        <a14:foregroundMark x1="26823" y1="85496" x2="26823" y2="85496"/>
                        <a14:foregroundMark x1="28385" y1="85496" x2="28385" y2="85496"/>
                        <a14:foregroundMark x1="29688" y1="84733" x2="29688" y2="84733"/>
                        <a14:foregroundMark x1="32031" y1="86260" x2="32031" y2="86260"/>
                        <a14:foregroundMark x1="32813" y1="66412" x2="32813" y2="66412"/>
                        <a14:foregroundMark x1="30990" y1="55725" x2="30990" y2="55725"/>
                        <a14:foregroundMark x1="31510" y1="58015" x2="31510" y2="58015"/>
                        <a14:foregroundMark x1="31771" y1="60305" x2="31771" y2="60305"/>
                        <a14:foregroundMark x1="32031" y1="61069" x2="32031" y2="61069"/>
                        <a14:foregroundMark x1="32292" y1="62595" x2="32292" y2="62595"/>
                        <a14:foregroundMark x1="32552" y1="64122" x2="32552" y2="64122"/>
                        <a14:foregroundMark x1="33333" y1="68702" x2="33333" y2="68702"/>
                        <a14:foregroundMark x1="29167" y1="56489" x2="29167" y2="54962"/>
                        <a14:foregroundMark x1="29167" y1="68702" x2="29167" y2="56489"/>
                        <a14:foregroundMark x1="27343" y1="56489" x2="27604" y2="54962"/>
                        <a14:foregroundMark x1="25260" y1="68702" x2="27343" y2="56489"/>
                        <a14:foregroundMark x1="23438" y1="40458" x2="23438" y2="40458"/>
                        <a14:foregroundMark x1="30208" y1="38931" x2="30208" y2="38931"/>
                        <a14:foregroundMark x1="31771" y1="39695" x2="31771" y2="39695"/>
                        <a14:foregroundMark x1="34115" y1="39695" x2="34115" y2="39695"/>
                        <a14:foregroundMark x1="70052" y1="46565" x2="70052" y2="46565"/>
                        <a14:foregroundMark x1="71354" y1="27481" x2="71354" y2="27481"/>
                        <a14:foregroundMark x1="66667" y1="58015" x2="66667" y2="58015"/>
                        <a14:foregroundMark x1="61979" y1="46565" x2="61979" y2="46565"/>
                        <a14:foregroundMark x1="59896" y1="41985" x2="59896" y2="41985"/>
                        <a14:foregroundMark x1="60677" y1="38168" x2="60677" y2="38168"/>
                        <a14:foregroundMark x1="61979" y1="32824" x2="61979" y2="32824"/>
                        <a14:foregroundMark x1="62500" y1="51908" x2="62500" y2="51908"/>
                        <a14:foregroundMark x1="60417" y1="48092" x2="60417" y2="48092"/>
                        <a14:foregroundMark x1="62240" y1="54198" x2="62240" y2="54198"/>
                        <a14:foregroundMark x1="52865" y1="21374" x2="52865" y2="21374"/>
                        <a14:foregroundMark x1="44271" y1="16031" x2="44271" y2="16031"/>
                        <a14:foregroundMark x1="44010" y1="22901" x2="44010" y2="22901"/>
                        <a14:foregroundMark x1="53125" y1="16794" x2="53125" y2="16794"/>
                        <a14:foregroundMark x1="51302" y1="12977" x2="51302" y2="12977"/>
                        <a14:foregroundMark x1="47135" y1="12977" x2="47135" y2="12977"/>
                        <a14:foregroundMark x1="45833" y1="15267" x2="45833" y2="15267"/>
                        <a14:foregroundMark x1="45364" y1="21374" x2="48698" y2="18321"/>
                        <a14:foregroundMark x1="44531" y1="22137" x2="45364" y2="21374"/>
                        <a14:foregroundMark x1="48698" y1="18321" x2="52604" y2="21374"/>
                        <a14:foregroundMark x1="52604" y1="21374" x2="52604" y2="21374"/>
                        <a14:foregroundMark x1="86979" y1="51145" x2="86979" y2="51145"/>
                        <a14:foregroundMark x1="64844" y1="27481" x2="64844" y2="27481"/>
                        <a14:foregroundMark x1="65104" y1="27481" x2="65104" y2="27481"/>
                        <a14:foregroundMark x1="66146" y1="23664" x2="66146" y2="23664"/>
                        <a14:foregroundMark x1="66667" y1="23664" x2="66667" y2="23664"/>
                        <a14:foregroundMark x1="69792" y1="22137" x2="69792" y2="22137"/>
                        <a14:foregroundMark x1="67448" y1="23664" x2="67448" y2="23664"/>
                        <a14:foregroundMark x1="85938" y1="35878" x2="85938" y2="35878"/>
                        <a14:foregroundMark x1="87500" y1="31298" x2="87500" y2="31298"/>
                        <a14:foregroundMark x1="87240" y1="26718" x2="87240" y2="26718"/>
                        <a14:foregroundMark x1="93229" y1="39695" x2="93229" y2="39695"/>
                        <a14:foregroundMark x1="91667" y1="46565" x2="91667" y2="46565"/>
                        <a14:foregroundMark x1="81250" y1="58779" x2="81250" y2="58779"/>
                        <a14:foregroundMark x1="80469" y1="50382" x2="80469" y2="50382"/>
                        <a14:foregroundMark x1="79427" y1="46565" x2="79427" y2="46565"/>
                        <a14:foregroundMark x1="80729" y1="45802" x2="80729" y2="45802"/>
                        <a14:foregroundMark x1="79167" y1="57252" x2="79167" y2="57252"/>
                        <a14:foregroundMark x1="80208" y1="64122" x2="80208" y2="64122"/>
                        <a14:foregroundMark x1="82552" y1="64122" x2="82552" y2="64122"/>
                        <a14:foregroundMark x1="84896" y1="83206" x2="84896" y2="83206"/>
                        <a14:foregroundMark x1="84896" y1="83969" x2="90104" y2="84733"/>
                        <a14:foregroundMark x1="90365" y1="87023" x2="90365" y2="87023"/>
                        <a14:foregroundMark x1="90625" y1="85496" x2="90625" y2="85496"/>
                        <a14:foregroundMark x1="90625" y1="81679" x2="90625" y2="81679"/>
                        <a14:foregroundMark x1="84115" y1="81679" x2="84115" y2="81679"/>
                        <a14:foregroundMark x1="84375" y1="87786" x2="84375" y2="83206"/>
                        <a14:foregroundMark x1="72917" y1="87023" x2="65104" y2="87023"/>
                        <a14:foregroundMark x1="65104" y1="87023" x2="68750" y2="81679"/>
                        <a14:foregroundMark x1="68750" y1="81679" x2="72917" y2="83206"/>
                        <a14:foregroundMark x1="72917" y1="83206" x2="72917" y2="85496"/>
                        <a14:foregroundMark x1="45313" y1="81679" x2="49479" y2="82443"/>
                        <a14:foregroundMark x1="49479" y1="82443" x2="46094" y2="87786"/>
                        <a14:foregroundMark x1="46094" y1="87786" x2="45573" y2="82443"/>
                        <a14:foregroundMark x1="49740" y1="81679" x2="48958" y2="82443"/>
                        <a14:foregroundMark x1="50521" y1="83206" x2="50521" y2="83206"/>
                        <a14:foregroundMark x1="52344" y1="84733" x2="52344" y2="84733"/>
                        <a14:foregroundMark x1="52865" y1="87786" x2="52865" y2="87786"/>
                        <a14:foregroundMark x1="52865" y1="82443" x2="52865" y2="82443"/>
                        <a14:foregroundMark x1="46875" y1="54198" x2="46875" y2="54198"/>
                        <a14:foregroundMark x1="45052" y1="42748" x2="45052" y2="42748"/>
                        <a14:foregroundMark x1="47656" y1="38931" x2="47656" y2="38931"/>
                        <a14:foregroundMark x1="25260" y1="42748" x2="25260" y2="42748"/>
                        <a14:foregroundMark x1="25000" y1="35878" x2="25000" y2="35878"/>
                        <a14:foregroundMark x1="25781" y1="33588" x2="25781" y2="33588"/>
                        <a14:foregroundMark x1="7031" y1="66412" x2="7031" y2="66412"/>
                        <a14:foregroundMark x1="8594" y1="64885" x2="8594" y2="64885"/>
                        <a14:foregroundMark x1="11198" y1="64885" x2="11198" y2="64885"/>
                        <a14:foregroundMark x1="10417" y1="73282" x2="10417" y2="73282"/>
                        <a14:foregroundMark x1="9375" y1="70992" x2="9375" y2="70992"/>
                        <a14:foregroundMark x1="13021" y1="72519" x2="13021" y2="72519"/>
                        <a14:foregroundMark x1="13021" y1="65649" x2="13021" y2="65649"/>
                        <a14:foregroundMark x1="45052" y1="16031" x2="49219" y2="12977"/>
                        <a14:foregroundMark x1="49219" y1="12977" x2="52865" y2="16031"/>
                        <a14:foregroundMark x1="52865" y1="16031" x2="52865" y2="16031"/>
                        <a14:foregroundMark x1="49219" y1="45802" x2="49219" y2="45802"/>
                        <a14:foregroundMark x1="62500" y1="32824" x2="63281" y2="44275"/>
                        <a14:foregroundMark x1="63281" y1="44275" x2="63021" y2="50382"/>
                        <a14:foregroundMark x1="79167" y1="47328" x2="79167" y2="59542"/>
                        <a14:foregroundMark x1="79167" y1="59542" x2="80208" y2="64122"/>
                        <a14:foregroundMark x1="80990" y1="45038" x2="80469" y2="51145"/>
                        <a14:backgroundMark x1="27083" y1="72519" x2="27083" y2="72519"/>
                        <a14:backgroundMark x1="26563" y1="54198" x2="26563" y2="54198"/>
                        <a14:backgroundMark x1="29948" y1="53435" x2="29948" y2="53435"/>
                        <a14:backgroundMark x1="30208" y1="56489" x2="30208" y2="56489"/>
                        <a14:backgroundMark x1="13021" y1="61832" x2="13021" y2="61832"/>
                        <a14:backgroundMark x1="10417" y1="68702" x2="10417" y2="68702"/>
                        <a14:backgroundMark x1="8594" y1="67939" x2="8594" y2="67939"/>
                        <a14:backgroundMark x1="12500" y1="68702" x2="12500" y2="68702"/>
                        <a14:backgroundMark x1="44531" y1="18321" x2="44531" y2="18321"/>
                        <a14:backgroundMark x1="52865" y1="18321" x2="52865" y2="18321"/>
                      </a14:backgroundRemoval>
                    </a14:imgEffect>
                  </a14:imgLayer>
                </a14:imgProps>
              </a:ext>
              <a:ext uri="{28A0092B-C50C-407E-A947-70E740481C1C}">
                <a14:useLocalDpi xmlns:a14="http://schemas.microsoft.com/office/drawing/2010/main" val="0"/>
              </a:ext>
            </a:extLst>
          </a:blip>
          <a:srcRect/>
          <a:stretch>
            <a:fillRect/>
          </a:stretch>
        </p:blipFill>
        <p:spPr bwMode="auto">
          <a:xfrm>
            <a:off x="502573" y="2683504"/>
            <a:ext cx="5782622" cy="1972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4328668"/>
      </p:ext>
    </p:extLst>
  </p:cSld>
  <p:clrMapOvr>
    <a:masterClrMapping/>
  </p:clrMapOvr>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Custom 9">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50840660_TF67498733_Win32" id="{1D31F981-026B-433D-B1FE-22EDA482C3D7}" vid="{FE91BBCF-7CA3-436B-9474-A0CB3B4C500D}"/>
    </a:ext>
  </a:extLst>
</a:theme>
</file>

<file path=ppt/theme/theme2.xml><?xml version="1.0" encoding="utf-8"?>
<a:theme xmlns:a="http://schemas.openxmlformats.org/drawingml/2006/main" name="Office Theme">
  <a:themeElements>
    <a:clrScheme name="Custom 9">
      <a:dk1>
        <a:sysClr val="windowText" lastClr="000000"/>
      </a:dk1>
      <a:lt1>
        <a:sysClr val="window" lastClr="FFFFFF"/>
      </a:lt1>
      <a:dk2>
        <a:srgbClr val="202A30"/>
      </a:dk2>
      <a:lt2>
        <a:srgbClr val="E7E6E6"/>
      </a:lt2>
      <a:accent1>
        <a:srgbClr val="EB641E"/>
      </a:accent1>
      <a:accent2>
        <a:srgbClr val="D72D2D"/>
      </a:accent2>
      <a:accent3>
        <a:srgbClr val="9857AE"/>
      </a:accent3>
      <a:accent4>
        <a:srgbClr val="00A648"/>
      </a:accent4>
      <a:accent5>
        <a:srgbClr val="00A69E"/>
      </a:accent5>
      <a:accent6>
        <a:srgbClr val="009ED7"/>
      </a:accent6>
      <a:hlink>
        <a:srgbClr val="7F7F7F"/>
      </a:hlink>
      <a:folHlink>
        <a:srgbClr val="954F72"/>
      </a:folHlink>
    </a:clrScheme>
    <a:fontScheme name="Office 2">
      <a:majorFont>
        <a:latin typeface="corbel"/>
        <a:ea typeface=""/>
        <a:cs typeface=""/>
        <a:font script="Jpan" typeface="ＭＳ 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E0F876D-ECAD-49DD-95DE-E4DA3D4E9CA1}">
  <ds:schemaRefs>
    <ds:schemaRef ds:uri="http://purl.org/dc/elements/1.1/"/>
    <ds:schemaRef ds:uri="http://schemas.microsoft.com/office/2006/metadata/properties"/>
    <ds:schemaRef ds:uri="http://schemas.microsoft.com/sharepoint/v3"/>
    <ds:schemaRef ds:uri="http://schemas.microsoft.com/office/2006/documentManagement/types"/>
    <ds:schemaRef ds:uri="http://purl.org/dc/terms/"/>
    <ds:schemaRef ds:uri="http://schemas.openxmlformats.org/package/2006/metadata/core-properties"/>
    <ds:schemaRef ds:uri="16c05727-aa75-4e4a-9b5f-8a80a1165891"/>
    <ds:schemaRef ds:uri="http://purl.org/dc/dcmitype/"/>
    <ds:schemaRef ds:uri="http://schemas.microsoft.com/office/infopath/2007/PartnerControls"/>
    <ds:schemaRef ds:uri="230e9df3-be65-4c73-a93b-d1236ebd677e"/>
    <ds:schemaRef ds:uri="71af3243-3dd4-4a8d-8c0d-dd76da1f02a5"/>
    <ds:schemaRef ds:uri="http://www.w3.org/XML/1998/namespace"/>
  </ds:schemaRefs>
</ds:datastoreItem>
</file>

<file path=customXml/itemProps2.xml><?xml version="1.0" encoding="utf-8"?>
<ds:datastoreItem xmlns:ds="http://schemas.openxmlformats.org/officeDocument/2006/customXml" ds:itemID="{159187C1-630C-405A-830B-EED062A49695}">
  <ds:schemaRefs>
    <ds:schemaRef ds:uri="http://schemas.microsoft.com/sharepoint/v3/contenttype/forms"/>
  </ds:schemaRefs>
</ds:datastoreItem>
</file>

<file path=customXml/itemProps3.xml><?xml version="1.0" encoding="utf-8"?>
<ds:datastoreItem xmlns:ds="http://schemas.openxmlformats.org/officeDocument/2006/customXml" ds:itemID="{4EC785CC-7DC7-486B-AC4F-90AD768E96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{98464CB5-4936-4151-A714-99E786D04BC5}tf67498733_win32</Template>
  <TotalTime>4746</TotalTime>
  <Words>661</Words>
  <Application>Microsoft Office PowerPoint</Application>
  <PresentationFormat>Widescreen</PresentationFormat>
  <Paragraphs>112</Paragraphs>
  <Slides>11</Slides>
  <Notes>6</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11</vt:i4>
      </vt:variant>
    </vt:vector>
  </HeadingPairs>
  <TitlesOfParts>
    <vt:vector size="26" baseType="lpstr">
      <vt:lpstr>Arial</vt:lpstr>
      <vt:lpstr>Calibri</vt:lpstr>
      <vt:lpstr>Calibri Light</vt:lpstr>
      <vt:lpstr>Calisto MT</vt:lpstr>
      <vt:lpstr>corbel</vt:lpstr>
      <vt:lpstr>corbel</vt:lpstr>
      <vt:lpstr>Corbel Light</vt:lpstr>
      <vt:lpstr>Franklin Gothic Book</vt:lpstr>
      <vt:lpstr>Franklin Gothic Demi</vt:lpstr>
      <vt:lpstr>Lucida Grande</vt:lpstr>
      <vt:lpstr>Univers Condensed</vt:lpstr>
      <vt:lpstr>Wingdings</vt:lpstr>
      <vt:lpstr>ChronicleVTI</vt:lpstr>
      <vt:lpstr>Office Theme</vt:lpstr>
      <vt:lpstr>Retrospect</vt:lpstr>
      <vt:lpstr>PowerPoint Presentation</vt:lpstr>
      <vt:lpstr>Why explore connection to nature?</vt:lpstr>
      <vt:lpstr>Reports indicate that 90% of UK population is in urban environments and that children growing up in urban environments are less likely to enjoy the natural environment, have less contact with green areas and native wildlife.</vt:lpstr>
      <vt:lpstr>Past work has shown us … </vt:lpstr>
      <vt:lpstr>Research Collaboration</vt:lpstr>
      <vt:lpstr>Nature Connectedness describes an individual’s sense of their relationship with the natural world.</vt:lpstr>
      <vt:lpstr>PowerPoint Presentation</vt:lpstr>
      <vt:lpstr>Outdoor engagement: Reports from 599 young people</vt:lpstr>
      <vt:lpstr>PowerPoint Presentation</vt:lpstr>
      <vt:lpstr>Thank you for listening</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Watling, Dawn</dc:creator>
  <cp:lastModifiedBy>Watling, Dawn</cp:lastModifiedBy>
  <cp:revision>23</cp:revision>
  <dcterms:created xsi:type="dcterms:W3CDTF">2024-06-14T10:58:40Z</dcterms:created>
  <dcterms:modified xsi:type="dcterms:W3CDTF">2024-06-19T19:05:21Z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